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ink/ink1.xml" ContentType="application/inkml+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 id="2147483736" r:id="rId2"/>
    <p:sldMasterId id="2147483752" r:id="rId3"/>
    <p:sldMasterId id="2147483767" r:id="rId4"/>
  </p:sldMasterIdLst>
  <p:notesMasterIdLst>
    <p:notesMasterId r:id="rId103"/>
  </p:notesMasterIdLst>
  <p:handoutMasterIdLst>
    <p:handoutMasterId r:id="rId104"/>
  </p:handoutMasterIdLst>
  <p:sldIdLst>
    <p:sldId id="257" r:id="rId5"/>
    <p:sldId id="258" r:id="rId6"/>
    <p:sldId id="956" r:id="rId7"/>
    <p:sldId id="343" r:id="rId8"/>
    <p:sldId id="959" r:id="rId9"/>
    <p:sldId id="342" r:id="rId10"/>
    <p:sldId id="908" r:id="rId11"/>
    <p:sldId id="377" r:id="rId12"/>
    <p:sldId id="426" r:id="rId13"/>
    <p:sldId id="939" r:id="rId14"/>
    <p:sldId id="341" r:id="rId15"/>
    <p:sldId id="902" r:id="rId16"/>
    <p:sldId id="903" r:id="rId17"/>
    <p:sldId id="981" r:id="rId18"/>
    <p:sldId id="952" r:id="rId19"/>
    <p:sldId id="775" r:id="rId20"/>
    <p:sldId id="941" r:id="rId21"/>
    <p:sldId id="955" r:id="rId22"/>
    <p:sldId id="958" r:id="rId23"/>
    <p:sldId id="982" r:id="rId24"/>
    <p:sldId id="824" r:id="rId25"/>
    <p:sldId id="419" r:id="rId26"/>
    <p:sldId id="945" r:id="rId27"/>
    <p:sldId id="296" r:id="rId28"/>
    <p:sldId id="357" r:id="rId29"/>
    <p:sldId id="295" r:id="rId30"/>
    <p:sldId id="326" r:id="rId31"/>
    <p:sldId id="356" r:id="rId32"/>
    <p:sldId id="961" r:id="rId33"/>
    <p:sldId id="283" r:id="rId34"/>
    <p:sldId id="269" r:id="rId35"/>
    <p:sldId id="413" r:id="rId36"/>
    <p:sldId id="401" r:id="rId37"/>
    <p:sldId id="983" r:id="rId38"/>
    <p:sldId id="277" r:id="rId39"/>
    <p:sldId id="281" r:id="rId40"/>
    <p:sldId id="280" r:id="rId41"/>
    <p:sldId id="376" r:id="rId42"/>
    <p:sldId id="358" r:id="rId43"/>
    <p:sldId id="984" r:id="rId44"/>
    <p:sldId id="373" r:id="rId45"/>
    <p:sldId id="291" r:id="rId46"/>
    <p:sldId id="288" r:id="rId47"/>
    <p:sldId id="289" r:id="rId48"/>
    <p:sldId id="331" r:id="rId49"/>
    <p:sldId id="287" r:id="rId50"/>
    <p:sldId id="262" r:id="rId51"/>
    <p:sldId id="292" r:id="rId52"/>
    <p:sldId id="395" r:id="rId53"/>
    <p:sldId id="272" r:id="rId54"/>
    <p:sldId id="268" r:id="rId55"/>
    <p:sldId id="333" r:id="rId56"/>
    <p:sldId id="270" r:id="rId57"/>
    <p:sldId id="266" r:id="rId58"/>
    <p:sldId id="409" r:id="rId59"/>
    <p:sldId id="324" r:id="rId60"/>
    <p:sldId id="265" r:id="rId61"/>
    <p:sldId id="420" r:id="rId62"/>
    <p:sldId id="423" r:id="rId63"/>
    <p:sldId id="966" r:id="rId64"/>
    <p:sldId id="351" r:id="rId65"/>
    <p:sldId id="352" r:id="rId66"/>
    <p:sldId id="985" r:id="rId67"/>
    <p:sldId id="378" r:id="rId68"/>
    <p:sldId id="370" r:id="rId69"/>
    <p:sldId id="316" r:id="rId70"/>
    <p:sldId id="339" r:id="rId71"/>
    <p:sldId id="317" r:id="rId72"/>
    <p:sldId id="340" r:id="rId73"/>
    <p:sldId id="318" r:id="rId74"/>
    <p:sldId id="308" r:id="rId75"/>
    <p:sldId id="406" r:id="rId76"/>
    <p:sldId id="968" r:id="rId77"/>
    <p:sldId id="986" r:id="rId78"/>
    <p:sldId id="368" r:id="rId79"/>
    <p:sldId id="336" r:id="rId80"/>
    <p:sldId id="337" r:id="rId81"/>
    <p:sldId id="415" r:id="rId82"/>
    <p:sldId id="322" r:id="rId83"/>
    <p:sldId id="321" r:id="rId84"/>
    <p:sldId id="361" r:id="rId85"/>
    <p:sldId id="362" r:id="rId86"/>
    <p:sldId id="365" r:id="rId87"/>
    <p:sldId id="410" r:id="rId88"/>
    <p:sldId id="371" r:id="rId89"/>
    <p:sldId id="300" r:id="rId90"/>
    <p:sldId id="364" r:id="rId91"/>
    <p:sldId id="369" r:id="rId92"/>
    <p:sldId id="396" r:id="rId93"/>
    <p:sldId id="456" r:id="rId94"/>
    <p:sldId id="383" r:id="rId95"/>
    <p:sldId id="394" r:id="rId96"/>
    <p:sldId id="424" r:id="rId97"/>
    <p:sldId id="422" r:id="rId98"/>
    <p:sldId id="979" r:id="rId99"/>
    <p:sldId id="427" r:id="rId100"/>
    <p:sldId id="421" r:id="rId101"/>
    <p:sldId id="943" r:id="rId102"/>
  </p:sldIdLst>
  <p:sldSz cx="9144000" cy="6858000" type="screen4x3"/>
  <p:notesSz cx="7077075" cy="9363075"/>
  <p:defaultTextStyle>
    <a:defPPr>
      <a:defRPr lang="en-US"/>
    </a:defPPr>
    <a:lvl1pPr algn="l" rtl="0" eaLnBrk="0" fontAlgn="base" hangingPunct="0">
      <a:spcBef>
        <a:spcPct val="0"/>
      </a:spcBef>
      <a:spcAft>
        <a:spcPct val="0"/>
      </a:spcAft>
      <a:defRPr kern="1200">
        <a:solidFill>
          <a:schemeClr val="tx1"/>
        </a:solidFill>
        <a:latin typeface="Tahoma" charset="0"/>
        <a:ea typeface="+mn-ea"/>
        <a:cs typeface="+mn-cs"/>
      </a:defRPr>
    </a:lvl1pPr>
    <a:lvl2pPr marL="457200" algn="l" rtl="0" eaLnBrk="0" fontAlgn="base" hangingPunct="0">
      <a:spcBef>
        <a:spcPct val="0"/>
      </a:spcBef>
      <a:spcAft>
        <a:spcPct val="0"/>
      </a:spcAft>
      <a:defRPr kern="1200">
        <a:solidFill>
          <a:schemeClr val="tx1"/>
        </a:solidFill>
        <a:latin typeface="Tahoma" charset="0"/>
        <a:ea typeface="+mn-ea"/>
        <a:cs typeface="+mn-cs"/>
      </a:defRPr>
    </a:lvl2pPr>
    <a:lvl3pPr marL="914400" algn="l" rtl="0" eaLnBrk="0" fontAlgn="base" hangingPunct="0">
      <a:spcBef>
        <a:spcPct val="0"/>
      </a:spcBef>
      <a:spcAft>
        <a:spcPct val="0"/>
      </a:spcAft>
      <a:defRPr kern="1200">
        <a:solidFill>
          <a:schemeClr val="tx1"/>
        </a:solidFill>
        <a:latin typeface="Tahoma" charset="0"/>
        <a:ea typeface="+mn-ea"/>
        <a:cs typeface="+mn-cs"/>
      </a:defRPr>
    </a:lvl3pPr>
    <a:lvl4pPr marL="1371600" algn="l" rtl="0" eaLnBrk="0" fontAlgn="base" hangingPunct="0">
      <a:spcBef>
        <a:spcPct val="0"/>
      </a:spcBef>
      <a:spcAft>
        <a:spcPct val="0"/>
      </a:spcAft>
      <a:defRPr kern="1200">
        <a:solidFill>
          <a:schemeClr val="tx1"/>
        </a:solidFill>
        <a:latin typeface="Tahoma" charset="0"/>
        <a:ea typeface="+mn-ea"/>
        <a:cs typeface="+mn-cs"/>
      </a:defRPr>
    </a:lvl4pPr>
    <a:lvl5pPr marL="1828800" algn="l" rtl="0" eaLnBrk="0" fontAlgn="base" hangingPunct="0">
      <a:spcBef>
        <a:spcPct val="0"/>
      </a:spcBef>
      <a:spcAft>
        <a:spcPct val="0"/>
      </a:spcAft>
      <a:defRPr kern="1200">
        <a:solidFill>
          <a:schemeClr val="tx1"/>
        </a:solidFill>
        <a:latin typeface="Tahoma" charset="0"/>
        <a:ea typeface="+mn-ea"/>
        <a:cs typeface="+mn-cs"/>
      </a:defRPr>
    </a:lvl5pPr>
    <a:lvl6pPr marL="2286000" algn="l" defTabSz="914400" rtl="0" eaLnBrk="1" latinLnBrk="0" hangingPunct="1">
      <a:defRPr kern="1200">
        <a:solidFill>
          <a:schemeClr val="tx1"/>
        </a:solidFill>
        <a:latin typeface="Tahoma" charset="0"/>
        <a:ea typeface="+mn-ea"/>
        <a:cs typeface="+mn-cs"/>
      </a:defRPr>
    </a:lvl6pPr>
    <a:lvl7pPr marL="2743200" algn="l" defTabSz="914400" rtl="0" eaLnBrk="1" latinLnBrk="0" hangingPunct="1">
      <a:defRPr kern="1200">
        <a:solidFill>
          <a:schemeClr val="tx1"/>
        </a:solidFill>
        <a:latin typeface="Tahoma" charset="0"/>
        <a:ea typeface="+mn-ea"/>
        <a:cs typeface="+mn-cs"/>
      </a:defRPr>
    </a:lvl7pPr>
    <a:lvl8pPr marL="3200400" algn="l" defTabSz="914400" rtl="0" eaLnBrk="1" latinLnBrk="0" hangingPunct="1">
      <a:defRPr kern="1200">
        <a:solidFill>
          <a:schemeClr val="tx1"/>
        </a:solidFill>
        <a:latin typeface="Tahoma" charset="0"/>
        <a:ea typeface="+mn-ea"/>
        <a:cs typeface="+mn-cs"/>
      </a:defRPr>
    </a:lvl8pPr>
    <a:lvl9pPr marL="3657600" algn="l" defTabSz="914400" rtl="0" eaLnBrk="1" latinLnBrk="0" hangingPunct="1">
      <a:defRPr kern="1200">
        <a:solidFill>
          <a:schemeClr val="tx1"/>
        </a:solidFill>
        <a:latin typeface="Tahoma"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49" userDrawn="1">
          <p15:clr>
            <a:srgbClr val="A4A3A4"/>
          </p15:clr>
        </p15:guide>
        <p15:guide id="2" pos="2229"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yle Smith" initials="LS" lastIdx="1" clrIdx="0">
    <p:extLst>
      <p:ext uri="{19B8F6BF-5375-455C-9EA6-DF929625EA0E}">
        <p15:presenceInfo xmlns:p15="http://schemas.microsoft.com/office/powerpoint/2012/main" userId="e69753395e9cc59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93300"/>
    <a:srgbClr val="CC6600"/>
    <a:srgbClr val="C46608"/>
    <a:srgbClr val="663300"/>
    <a:srgbClr val="FED790"/>
    <a:srgbClr val="FECF7A"/>
    <a:srgbClr val="FFCC66"/>
    <a:srgbClr val="001F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90" autoAdjust="0"/>
    <p:restoredTop sz="87854" autoAdjust="0"/>
  </p:normalViewPr>
  <p:slideViewPr>
    <p:cSldViewPr>
      <p:cViewPr varScale="1">
        <p:scale>
          <a:sx n="58" d="100"/>
          <a:sy n="58" d="100"/>
        </p:scale>
        <p:origin x="816" y="56"/>
      </p:cViewPr>
      <p:guideLst>
        <p:guide orient="horz" pos="2160"/>
        <p:guide pos="2880"/>
      </p:guideLst>
    </p:cSldViewPr>
  </p:slideViewPr>
  <p:outlineViewPr>
    <p:cViewPr>
      <p:scale>
        <a:sx n="33" d="100"/>
        <a:sy n="33" d="100"/>
      </p:scale>
      <p:origin x="0" y="-37352"/>
    </p:cViewPr>
  </p:outlineViewPr>
  <p:notesTextViewPr>
    <p:cViewPr>
      <p:scale>
        <a:sx n="3" d="2"/>
        <a:sy n="3" d="2"/>
      </p:scale>
      <p:origin x="0" y="0"/>
    </p:cViewPr>
  </p:notesTextViewPr>
  <p:sorterViewPr>
    <p:cViewPr varScale="1">
      <p:scale>
        <a:sx n="1" d="1"/>
        <a:sy n="1" d="1"/>
      </p:scale>
      <p:origin x="0" y="-32084"/>
    </p:cViewPr>
  </p:sorterViewPr>
  <p:notesViewPr>
    <p:cSldViewPr>
      <p:cViewPr varScale="1">
        <p:scale>
          <a:sx n="55" d="100"/>
          <a:sy n="55" d="100"/>
        </p:scale>
        <p:origin x="-1782" y="-84"/>
      </p:cViewPr>
      <p:guideLst>
        <p:guide orient="horz" pos="2949"/>
        <p:guide pos="2229"/>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07" Type="http://schemas.openxmlformats.org/officeDocument/2006/relationships/viewProps" Target="viewProps.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notesMaster" Target="notesMasters/notesMaster1.xml"/><Relationship Id="rId108" Type="http://schemas.openxmlformats.org/officeDocument/2006/relationships/theme" Target="theme/theme1.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tableStyles" Target="tableStyles.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handoutMaster" Target="handoutMasters/handoutMaster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8786" name="Rectangle 2"/>
          <p:cNvSpPr>
            <a:spLocks noGrp="1" noChangeArrowheads="1"/>
          </p:cNvSpPr>
          <p:nvPr>
            <p:ph type="hdr" sz="quarter"/>
          </p:nvPr>
        </p:nvSpPr>
        <p:spPr bwMode="auto">
          <a:xfrm>
            <a:off x="1" y="0"/>
            <a:ext cx="3066098" cy="468233"/>
          </a:xfrm>
          <a:prstGeom prst="rect">
            <a:avLst/>
          </a:prstGeom>
          <a:noFill/>
          <a:ln w="9525">
            <a:noFill/>
            <a:miter lim="800000"/>
            <a:headEnd/>
            <a:tailEnd/>
          </a:ln>
          <a:effectLst/>
        </p:spPr>
        <p:txBody>
          <a:bodyPr vert="horz" wrap="square" lIns="91019" tIns="45510" rIns="91019" bIns="45510" numCol="1" anchor="t" anchorCtr="0" compatLnSpc="1">
            <a:prstTxWarp prst="textNoShape">
              <a:avLst/>
            </a:prstTxWarp>
          </a:bodyPr>
          <a:lstStyle>
            <a:lvl1pPr eaLnBrk="1" hangingPunct="1">
              <a:defRPr sz="1200">
                <a:latin typeface="Arial" charset="0"/>
              </a:defRPr>
            </a:lvl1pPr>
          </a:lstStyle>
          <a:p>
            <a:endParaRPr lang="en-US" dirty="0"/>
          </a:p>
        </p:txBody>
      </p:sp>
      <p:sp>
        <p:nvSpPr>
          <p:cNvPr id="118787" name="Rectangle 3"/>
          <p:cNvSpPr>
            <a:spLocks noGrp="1" noChangeArrowheads="1"/>
          </p:cNvSpPr>
          <p:nvPr>
            <p:ph type="dt" sz="quarter" idx="1"/>
          </p:nvPr>
        </p:nvSpPr>
        <p:spPr bwMode="auto">
          <a:xfrm>
            <a:off x="4009392" y="0"/>
            <a:ext cx="3066098" cy="468233"/>
          </a:xfrm>
          <a:prstGeom prst="rect">
            <a:avLst/>
          </a:prstGeom>
          <a:noFill/>
          <a:ln w="9525">
            <a:noFill/>
            <a:miter lim="800000"/>
            <a:headEnd/>
            <a:tailEnd/>
          </a:ln>
          <a:effectLst/>
        </p:spPr>
        <p:txBody>
          <a:bodyPr vert="horz" wrap="square" lIns="91019" tIns="45510" rIns="91019" bIns="45510" numCol="1" anchor="t" anchorCtr="0" compatLnSpc="1">
            <a:prstTxWarp prst="textNoShape">
              <a:avLst/>
            </a:prstTxWarp>
          </a:bodyPr>
          <a:lstStyle>
            <a:lvl1pPr algn="r" eaLnBrk="1" hangingPunct="1">
              <a:defRPr sz="1200">
                <a:latin typeface="Arial" charset="0"/>
              </a:defRPr>
            </a:lvl1pPr>
          </a:lstStyle>
          <a:p>
            <a:endParaRPr lang="en-US" dirty="0"/>
          </a:p>
        </p:txBody>
      </p:sp>
      <p:sp>
        <p:nvSpPr>
          <p:cNvPr id="118788" name="Rectangle 4"/>
          <p:cNvSpPr>
            <a:spLocks noGrp="1" noChangeArrowheads="1"/>
          </p:cNvSpPr>
          <p:nvPr>
            <p:ph type="ftr" sz="quarter" idx="2"/>
          </p:nvPr>
        </p:nvSpPr>
        <p:spPr bwMode="auto">
          <a:xfrm>
            <a:off x="1" y="8893266"/>
            <a:ext cx="3066098" cy="468232"/>
          </a:xfrm>
          <a:prstGeom prst="rect">
            <a:avLst/>
          </a:prstGeom>
          <a:noFill/>
          <a:ln w="9525">
            <a:noFill/>
            <a:miter lim="800000"/>
            <a:headEnd/>
            <a:tailEnd/>
          </a:ln>
          <a:effectLst/>
        </p:spPr>
        <p:txBody>
          <a:bodyPr vert="horz" wrap="square" lIns="91019" tIns="45510" rIns="91019" bIns="45510" numCol="1" anchor="b" anchorCtr="0" compatLnSpc="1">
            <a:prstTxWarp prst="textNoShape">
              <a:avLst/>
            </a:prstTxWarp>
          </a:bodyPr>
          <a:lstStyle>
            <a:lvl1pPr eaLnBrk="1" hangingPunct="1">
              <a:defRPr sz="1200">
                <a:latin typeface="Arial" charset="0"/>
              </a:defRPr>
            </a:lvl1pPr>
          </a:lstStyle>
          <a:p>
            <a:endParaRPr lang="en-US" dirty="0"/>
          </a:p>
        </p:txBody>
      </p:sp>
      <p:sp>
        <p:nvSpPr>
          <p:cNvPr id="118789" name="Rectangle 5"/>
          <p:cNvSpPr>
            <a:spLocks noGrp="1" noChangeArrowheads="1"/>
          </p:cNvSpPr>
          <p:nvPr>
            <p:ph type="sldNum" sz="quarter" idx="3"/>
          </p:nvPr>
        </p:nvSpPr>
        <p:spPr bwMode="auto">
          <a:xfrm>
            <a:off x="4009392" y="8893266"/>
            <a:ext cx="3066098" cy="468232"/>
          </a:xfrm>
          <a:prstGeom prst="rect">
            <a:avLst/>
          </a:prstGeom>
          <a:noFill/>
          <a:ln w="9525">
            <a:noFill/>
            <a:miter lim="800000"/>
            <a:headEnd/>
            <a:tailEnd/>
          </a:ln>
          <a:effectLst/>
        </p:spPr>
        <p:txBody>
          <a:bodyPr vert="horz" wrap="square" lIns="91019" tIns="45510" rIns="91019" bIns="45510" numCol="1" anchor="b" anchorCtr="0" compatLnSpc="1">
            <a:prstTxWarp prst="textNoShape">
              <a:avLst/>
            </a:prstTxWarp>
          </a:bodyPr>
          <a:lstStyle>
            <a:lvl1pPr algn="r" eaLnBrk="1" hangingPunct="1">
              <a:defRPr sz="1200">
                <a:latin typeface="Arial" charset="0"/>
              </a:defRPr>
            </a:lvl1pPr>
          </a:lstStyle>
          <a:p>
            <a:fld id="{BB81CED6-9190-482F-9563-9ABC32AD4B1C}" type="slidenum">
              <a:rPr lang="en-US"/>
              <a:pPr/>
              <a:t>‹#›</a:t>
            </a:fld>
            <a:endParaRPr 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2080" units="cm"/>
          <inkml:channel name="Y" type="integer" max="800" units="cm"/>
        </inkml:traceFormat>
        <inkml:channelProperties>
          <inkml:channelProperty channel="X" name="resolution" value="46.0177" units="1/cm"/>
          <inkml:channelProperty channel="Y" name="resolution" value="28.36879" units="1/cm"/>
        </inkml:channelProperties>
      </inkml:inkSource>
      <inkml:timestamp xml:id="ts0" timeString="2009-07-13T17:27:17.685"/>
    </inkml:context>
    <inkml:brush xml:id="br0">
      <inkml:brushProperty name="width" value="0.05292" units="cm"/>
      <inkml:brushProperty name="height" value="0.21167" units="cm"/>
      <inkml:brushProperty name="color" value="#00206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1255 1282,'38'0,"-38"0,38 0,-38 0,38 0,-38 0,38 0,0 0,-38 0,38 0,-38 0,38 0,-38 0,37 0,1 0,-38 0,38 0,-38 0,38 0,-38 0,38 0,0 0,-38 0,38 0,-38 0,37 0,-37 0,38 0,0 0,-38-75,0 75,38 0,-38 0,0-37,38 37,-38 0,38 0,0-38,-38 38,37 0,-37 0,38 0,-38-37,0 37,38 0,0 0,-38-75,0 75,38 0,-38-37,0 37,38 0,-38-38,38 38,-38-37,38 37,-38 0,0-38,37 38,-37 0,38-74,-38 36,38 38,-38-37,0 37,0-38,0-37,38 75,-38-37,0 37,0-37,0-1,38-37,-38 38,0 0,-76 37,76-75,-38 75,38-38,-38 38,38-37,-75 37,75-38,-38 38,0 0,0 0,-38 0,38-74,1 74,-39 0,38 0,0 0,-38 0,39 0,-1 0,0 0,-38 0,38 0,0 0,-37 0,37 0,0 0,0 0,-38 0,76 0,-38 0,1 0,-1 0,-38 0,38 0,0 0,-37 0,37 0,0 0,38-75,-38 75,-38 0,38 0,0 0,1 0,-39 0,38 0,0 0,-38 0,39 0,-1 0,-38 0,38 0,38 37,-38-37,38 0,0 38,-38-1,38-37,0 37,0-37,-75 38,75-38,-38 37,38 1,0-38,0 37,0-37,0 38,0-38,0 37,-38 0,38-37,0 38,0-38,0 37,0-37,0 38,0-1,0-37,0 37,0-37,0 38,0-38,0 37,0 1,0-38,0 37,0-37,0 38,0-38,38 37,-38 0,0-37,0 0,0 38,0-38,38 0,-38 37,0-37,0 38,0-38,0 37,37-37,-37 0,0 0,0 37,0-37,38 0,-38 38,38-38,-38 0,0 0,38 0,-38 0,0 37,38-37,-38 0,0 38,38-38,-38 0,38 0,-38 37,0-37,38 0,-38 0,0 0,37 0,-37 0,0 38,38-38,0 0,-38 0,38 0,-38 0,38 0,-38 0,38 0,0 0,-38 0,0 37,37-37,-37 0,0 37,38-37,-38 0,38 0,0 0,-38 0,38 0,-38 0,76 0,-38 0,-38 0,37 0,-37 38,38-38,-38 0,38 0,-38 0,38 0,-38 0,38 0,0 0,-38 0,38 0,-38 0,37 0,-37 0,38 0,0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0050" name="Rectangle 2"/>
          <p:cNvSpPr>
            <a:spLocks noGrp="1" noChangeArrowheads="1"/>
          </p:cNvSpPr>
          <p:nvPr>
            <p:ph type="hdr" sz="quarter"/>
          </p:nvPr>
        </p:nvSpPr>
        <p:spPr bwMode="auto">
          <a:xfrm>
            <a:off x="1" y="0"/>
            <a:ext cx="3066098" cy="468233"/>
          </a:xfrm>
          <a:prstGeom prst="rect">
            <a:avLst/>
          </a:prstGeom>
          <a:noFill/>
          <a:ln w="9525">
            <a:noFill/>
            <a:miter lim="800000"/>
            <a:headEnd/>
            <a:tailEnd/>
          </a:ln>
          <a:effectLst/>
        </p:spPr>
        <p:txBody>
          <a:bodyPr vert="horz" wrap="square" lIns="91019" tIns="45510" rIns="91019" bIns="45510" numCol="1" anchor="t" anchorCtr="0" compatLnSpc="1">
            <a:prstTxWarp prst="textNoShape">
              <a:avLst/>
            </a:prstTxWarp>
          </a:bodyPr>
          <a:lstStyle>
            <a:lvl1pPr eaLnBrk="1" hangingPunct="1">
              <a:defRPr sz="1200">
                <a:latin typeface="Arial" charset="0"/>
              </a:defRPr>
            </a:lvl1pPr>
          </a:lstStyle>
          <a:p>
            <a:endParaRPr lang="en-US" dirty="0"/>
          </a:p>
        </p:txBody>
      </p:sp>
      <p:sp>
        <p:nvSpPr>
          <p:cNvPr id="130051" name="Rectangle 3"/>
          <p:cNvSpPr>
            <a:spLocks noGrp="1" noChangeArrowheads="1"/>
          </p:cNvSpPr>
          <p:nvPr>
            <p:ph type="dt" idx="1"/>
          </p:nvPr>
        </p:nvSpPr>
        <p:spPr bwMode="auto">
          <a:xfrm>
            <a:off x="4009392" y="0"/>
            <a:ext cx="3066098" cy="468233"/>
          </a:xfrm>
          <a:prstGeom prst="rect">
            <a:avLst/>
          </a:prstGeom>
          <a:noFill/>
          <a:ln w="9525">
            <a:noFill/>
            <a:miter lim="800000"/>
            <a:headEnd/>
            <a:tailEnd/>
          </a:ln>
          <a:effectLst/>
        </p:spPr>
        <p:txBody>
          <a:bodyPr vert="horz" wrap="square" lIns="91019" tIns="45510" rIns="91019" bIns="45510" numCol="1" anchor="t" anchorCtr="0" compatLnSpc="1">
            <a:prstTxWarp prst="textNoShape">
              <a:avLst/>
            </a:prstTxWarp>
          </a:bodyPr>
          <a:lstStyle>
            <a:lvl1pPr algn="r" eaLnBrk="1" hangingPunct="1">
              <a:defRPr sz="1200">
                <a:latin typeface="Arial" charset="0"/>
              </a:defRPr>
            </a:lvl1pPr>
          </a:lstStyle>
          <a:p>
            <a:endParaRPr lang="en-US" dirty="0"/>
          </a:p>
        </p:txBody>
      </p:sp>
      <p:sp>
        <p:nvSpPr>
          <p:cNvPr id="130052" name="Rectangle 4"/>
          <p:cNvSpPr>
            <a:spLocks noGrp="1" noRot="1" noChangeAspect="1" noChangeArrowheads="1" noTextEdit="1"/>
          </p:cNvSpPr>
          <p:nvPr>
            <p:ph type="sldImg" idx="2"/>
          </p:nvPr>
        </p:nvSpPr>
        <p:spPr bwMode="auto">
          <a:xfrm>
            <a:off x="1196975" y="701675"/>
            <a:ext cx="4683125" cy="3513138"/>
          </a:xfrm>
          <a:prstGeom prst="rect">
            <a:avLst/>
          </a:prstGeom>
          <a:noFill/>
          <a:ln w="9525">
            <a:solidFill>
              <a:srgbClr val="000000"/>
            </a:solidFill>
            <a:miter lim="800000"/>
            <a:headEnd/>
            <a:tailEnd/>
          </a:ln>
          <a:effectLst/>
        </p:spPr>
      </p:sp>
      <p:sp>
        <p:nvSpPr>
          <p:cNvPr id="130053" name="Rectangle 5"/>
          <p:cNvSpPr>
            <a:spLocks noGrp="1" noChangeArrowheads="1"/>
          </p:cNvSpPr>
          <p:nvPr>
            <p:ph type="body" sz="quarter" idx="3"/>
          </p:nvPr>
        </p:nvSpPr>
        <p:spPr bwMode="auto">
          <a:xfrm>
            <a:off x="707074" y="4447422"/>
            <a:ext cx="5662928" cy="4214092"/>
          </a:xfrm>
          <a:prstGeom prst="rect">
            <a:avLst/>
          </a:prstGeom>
          <a:noFill/>
          <a:ln w="9525">
            <a:noFill/>
            <a:miter lim="800000"/>
            <a:headEnd/>
            <a:tailEnd/>
          </a:ln>
          <a:effectLst/>
        </p:spPr>
        <p:txBody>
          <a:bodyPr vert="horz" wrap="square" lIns="91019" tIns="45510" rIns="91019" bIns="4551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0054" name="Rectangle 6"/>
          <p:cNvSpPr>
            <a:spLocks noGrp="1" noChangeArrowheads="1"/>
          </p:cNvSpPr>
          <p:nvPr>
            <p:ph type="ftr" sz="quarter" idx="4"/>
          </p:nvPr>
        </p:nvSpPr>
        <p:spPr bwMode="auto">
          <a:xfrm>
            <a:off x="1" y="8893266"/>
            <a:ext cx="3066098" cy="468232"/>
          </a:xfrm>
          <a:prstGeom prst="rect">
            <a:avLst/>
          </a:prstGeom>
          <a:noFill/>
          <a:ln w="9525">
            <a:noFill/>
            <a:miter lim="800000"/>
            <a:headEnd/>
            <a:tailEnd/>
          </a:ln>
          <a:effectLst/>
        </p:spPr>
        <p:txBody>
          <a:bodyPr vert="horz" wrap="square" lIns="91019" tIns="45510" rIns="91019" bIns="45510" numCol="1" anchor="b" anchorCtr="0" compatLnSpc="1">
            <a:prstTxWarp prst="textNoShape">
              <a:avLst/>
            </a:prstTxWarp>
          </a:bodyPr>
          <a:lstStyle>
            <a:lvl1pPr eaLnBrk="1" hangingPunct="1">
              <a:defRPr sz="1200">
                <a:latin typeface="Arial" charset="0"/>
              </a:defRPr>
            </a:lvl1pPr>
          </a:lstStyle>
          <a:p>
            <a:endParaRPr lang="en-US" dirty="0"/>
          </a:p>
        </p:txBody>
      </p:sp>
      <p:sp>
        <p:nvSpPr>
          <p:cNvPr id="130055" name="Rectangle 7"/>
          <p:cNvSpPr>
            <a:spLocks noGrp="1" noChangeArrowheads="1"/>
          </p:cNvSpPr>
          <p:nvPr>
            <p:ph type="sldNum" sz="quarter" idx="5"/>
          </p:nvPr>
        </p:nvSpPr>
        <p:spPr bwMode="auto">
          <a:xfrm>
            <a:off x="4009392" y="8893266"/>
            <a:ext cx="3066098" cy="468232"/>
          </a:xfrm>
          <a:prstGeom prst="rect">
            <a:avLst/>
          </a:prstGeom>
          <a:noFill/>
          <a:ln w="9525">
            <a:noFill/>
            <a:miter lim="800000"/>
            <a:headEnd/>
            <a:tailEnd/>
          </a:ln>
          <a:effectLst/>
        </p:spPr>
        <p:txBody>
          <a:bodyPr vert="horz" wrap="square" lIns="91019" tIns="45510" rIns="91019" bIns="45510" numCol="1" anchor="b" anchorCtr="0" compatLnSpc="1">
            <a:prstTxWarp prst="textNoShape">
              <a:avLst/>
            </a:prstTxWarp>
          </a:bodyPr>
          <a:lstStyle>
            <a:lvl1pPr algn="r" eaLnBrk="1" hangingPunct="1">
              <a:defRPr sz="1200">
                <a:latin typeface="Arial" charset="0"/>
              </a:defRPr>
            </a:lvl1pPr>
          </a:lstStyle>
          <a:p>
            <a:fld id="{CD96DAF5-3098-416E-8126-1A2FF80E7A38}" type="slidenum">
              <a:rPr lang="en-US"/>
              <a:pPr/>
              <a:t>‹#›</a:t>
            </a:fld>
            <a:endParaRPr lang="en-US" dirty="0"/>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D96DAF5-3098-416E-8126-1A2FF80E7A38}"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96DAF5-3098-416E-8126-1A2FF80E7A38}" type="slidenum">
              <a:rPr lang="en-US" smtClean="0"/>
              <a:pPr/>
              <a:t>17</a:t>
            </a:fld>
            <a:endParaRPr lang="en-US" dirty="0"/>
          </a:p>
        </p:txBody>
      </p:sp>
    </p:spTree>
    <p:extLst>
      <p:ext uri="{BB962C8B-B14F-4D97-AF65-F5344CB8AC3E}">
        <p14:creationId xmlns:p14="http://schemas.microsoft.com/office/powerpoint/2010/main" val="24409106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of these literary patterns are frequent use of “it came to pass,” chiasms, couplets witch are prevalent in the Psalms and word pairs.</a:t>
            </a:r>
          </a:p>
        </p:txBody>
      </p:sp>
      <p:sp>
        <p:nvSpPr>
          <p:cNvPr id="4" name="Slide Number Placeholder 3"/>
          <p:cNvSpPr>
            <a:spLocks noGrp="1"/>
          </p:cNvSpPr>
          <p:nvPr>
            <p:ph type="sldNum" sz="quarter" idx="5"/>
          </p:nvPr>
        </p:nvSpPr>
        <p:spPr/>
        <p:txBody>
          <a:bodyPr/>
          <a:lstStyle/>
          <a:p>
            <a:fld id="{CD96DAF5-3098-416E-8126-1A2FF80E7A38}" type="slidenum">
              <a:rPr lang="en-US" smtClean="0"/>
              <a:pPr/>
              <a:t>18</a:t>
            </a:fld>
            <a:endParaRPr lang="en-US" dirty="0"/>
          </a:p>
        </p:txBody>
      </p:sp>
    </p:spTree>
    <p:extLst>
      <p:ext uri="{BB962C8B-B14F-4D97-AF65-F5344CB8AC3E}">
        <p14:creationId xmlns:p14="http://schemas.microsoft.com/office/powerpoint/2010/main" val="42684099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96DAF5-3098-416E-8126-1A2FF80E7A38}" type="slidenum">
              <a:rPr lang="en-US" smtClean="0"/>
              <a:pPr/>
              <a:t>20</a:t>
            </a:fld>
            <a:endParaRPr lang="en-US" dirty="0"/>
          </a:p>
        </p:txBody>
      </p:sp>
    </p:spTree>
    <p:extLst>
      <p:ext uri="{BB962C8B-B14F-4D97-AF65-F5344CB8AC3E}">
        <p14:creationId xmlns:p14="http://schemas.microsoft.com/office/powerpoint/2010/main" val="8854743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96DAF5-3098-416E-8126-1A2FF80E7A38}" type="slidenum">
              <a:rPr lang="en-US" smtClean="0"/>
              <a:pPr/>
              <a:t>21</a:t>
            </a:fld>
            <a:endParaRPr lang="en-US" dirty="0"/>
          </a:p>
        </p:txBody>
      </p:sp>
    </p:spTree>
    <p:extLst>
      <p:ext uri="{BB962C8B-B14F-4D97-AF65-F5344CB8AC3E}">
        <p14:creationId xmlns:p14="http://schemas.microsoft.com/office/powerpoint/2010/main" val="36607599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D96DAF5-3098-416E-8126-1A2FF80E7A38}" type="slidenum">
              <a:rPr lang="en-US" smtClean="0"/>
              <a:pPr/>
              <a:t>22</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F8A2BB2-CFBD-45FA-80BF-C9A25B253A23}" type="slidenum">
              <a:rPr lang="en-US"/>
              <a:pPr/>
              <a:t>28</a:t>
            </a:fld>
            <a:endParaRPr lang="en-US" dirty="0"/>
          </a:p>
        </p:txBody>
      </p:sp>
      <p:sp>
        <p:nvSpPr>
          <p:cNvPr id="276482" name="Rectangle 2"/>
          <p:cNvSpPr>
            <a:spLocks noGrp="1" noRot="1" noChangeAspect="1" noChangeArrowheads="1" noTextEdit="1"/>
          </p:cNvSpPr>
          <p:nvPr>
            <p:ph type="sldImg"/>
          </p:nvPr>
        </p:nvSpPr>
        <p:spPr>
          <a:ln/>
        </p:spPr>
      </p:sp>
      <p:sp>
        <p:nvSpPr>
          <p:cNvPr id="276483" name="Rectangle 3"/>
          <p:cNvSpPr>
            <a:spLocks noGrp="1" noChangeArrowheads="1"/>
          </p:cNvSpPr>
          <p:nvPr>
            <p:ph type="body" idx="1"/>
          </p:nvPr>
        </p:nvSpPr>
        <p:spPr/>
        <p:txBody>
          <a:bodyPr/>
          <a:lstStyle/>
          <a:p>
            <a:r>
              <a:rPr lang="en-US" dirty="0"/>
              <a:t>The myth? Was so prevalent throughout Mexico that modern (1800s and 1900s) artists have depicted  Quetzalcoatl in various ways.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Painting found in the National Palace in Mexico City.</a:t>
            </a:r>
          </a:p>
        </p:txBody>
      </p:sp>
      <p:sp>
        <p:nvSpPr>
          <p:cNvPr id="4" name="Slide Number Placeholder 3"/>
          <p:cNvSpPr>
            <a:spLocks noGrp="1"/>
          </p:cNvSpPr>
          <p:nvPr>
            <p:ph type="sldNum" sz="quarter" idx="5"/>
          </p:nvPr>
        </p:nvSpPr>
        <p:spPr/>
        <p:txBody>
          <a:bodyPr/>
          <a:lstStyle/>
          <a:p>
            <a:fld id="{CD96DAF5-3098-416E-8126-1A2FF80E7A38}" type="slidenum">
              <a:rPr lang="en-US" smtClean="0"/>
              <a:pPr/>
              <a:t>31</a:t>
            </a:fld>
            <a:endParaRPr lang="en-US" dirty="0"/>
          </a:p>
        </p:txBody>
      </p:sp>
    </p:spTree>
    <p:extLst>
      <p:ext uri="{BB962C8B-B14F-4D97-AF65-F5344CB8AC3E}">
        <p14:creationId xmlns:p14="http://schemas.microsoft.com/office/powerpoint/2010/main" val="35107851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depiction of Kulkulkan</a:t>
            </a:r>
            <a:r>
              <a:rPr lang="en-US" baseline="0" dirty="0"/>
              <a:t> </a:t>
            </a:r>
            <a:r>
              <a:rPr lang="en-US" dirty="0"/>
              <a:t>was carved,</a:t>
            </a:r>
            <a:r>
              <a:rPr lang="en-US" baseline="0" dirty="0"/>
              <a:t> probably in the 10th century, at the site of Chichen Itza in the Yucatan of Mexico.  </a:t>
            </a:r>
          </a:p>
          <a:p>
            <a:endParaRPr lang="en-US" baseline="0" dirty="0"/>
          </a:p>
          <a:p>
            <a:r>
              <a:rPr lang="en-US" baseline="0" dirty="0"/>
              <a:t>But NOW WE ARE GOING TO change from showing evidence from THE DOCUMENTS WRITTEN AT THE TIME OF THE CONQUEST AND SHOW CONSIDERABLE EVIDENCE ABOUT THE HERO GOD, QUETZAL/KULKULKAN.</a:t>
            </a:r>
            <a:endParaRPr lang="en-US" dirty="0"/>
          </a:p>
        </p:txBody>
      </p:sp>
      <p:sp>
        <p:nvSpPr>
          <p:cNvPr id="4" name="Slide Number Placeholder 3"/>
          <p:cNvSpPr>
            <a:spLocks noGrp="1"/>
          </p:cNvSpPr>
          <p:nvPr>
            <p:ph type="sldNum" sz="quarter" idx="10"/>
          </p:nvPr>
        </p:nvSpPr>
        <p:spPr/>
        <p:txBody>
          <a:bodyPr/>
          <a:lstStyle/>
          <a:p>
            <a:fld id="{CD96DAF5-3098-416E-8126-1A2FF80E7A38}" type="slidenum">
              <a:rPr lang="en-US" smtClean="0"/>
              <a:pPr/>
              <a:t>32</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96DAF5-3098-416E-8126-1A2FF80E7A38}" type="slidenum">
              <a:rPr lang="en-US" smtClean="0"/>
              <a:pPr/>
              <a:t>34</a:t>
            </a:fld>
            <a:endParaRPr lang="en-US" dirty="0"/>
          </a:p>
        </p:txBody>
      </p:sp>
    </p:spTree>
    <p:extLst>
      <p:ext uri="{BB962C8B-B14F-4D97-AF65-F5344CB8AC3E}">
        <p14:creationId xmlns:p14="http://schemas.microsoft.com/office/powerpoint/2010/main" val="14314543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Depiction of Quetzalcoatl found in the Art Museum in San Francisco.</a:t>
            </a:r>
          </a:p>
        </p:txBody>
      </p:sp>
      <p:sp>
        <p:nvSpPr>
          <p:cNvPr id="4" name="Slide Number Placeholder 3"/>
          <p:cNvSpPr>
            <a:spLocks noGrp="1"/>
          </p:cNvSpPr>
          <p:nvPr>
            <p:ph type="sldNum" sz="quarter" idx="5"/>
          </p:nvPr>
        </p:nvSpPr>
        <p:spPr/>
        <p:txBody>
          <a:bodyPr/>
          <a:lstStyle/>
          <a:p>
            <a:fld id="{CD96DAF5-3098-416E-8126-1A2FF80E7A38}" type="slidenum">
              <a:rPr lang="en-US" smtClean="0"/>
              <a:pPr/>
              <a:t>35</a:t>
            </a:fld>
            <a:endParaRPr lang="en-US" dirty="0"/>
          </a:p>
        </p:txBody>
      </p:sp>
    </p:spTree>
    <p:extLst>
      <p:ext uri="{BB962C8B-B14F-4D97-AF65-F5344CB8AC3E}">
        <p14:creationId xmlns:p14="http://schemas.microsoft.com/office/powerpoint/2010/main" val="30527784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984F0EC-4FB4-4904-902E-12B1C164B852}" type="slidenum">
              <a:rPr lang="en-US"/>
              <a:pPr/>
              <a:t>2</a:t>
            </a:fld>
            <a:endParaRPr lang="en-US" dirty="0"/>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p:txBody>
          <a:bodyPr/>
          <a:lstStyle/>
          <a:p>
            <a:endParaRPr lang="en-US" sz="1800"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Teotihuacan close to Mexico City the rounded pyramid represents Quetzalcoatl.</a:t>
            </a:r>
          </a:p>
        </p:txBody>
      </p:sp>
      <p:sp>
        <p:nvSpPr>
          <p:cNvPr id="4" name="Slide Number Placeholder 3"/>
          <p:cNvSpPr>
            <a:spLocks noGrp="1"/>
          </p:cNvSpPr>
          <p:nvPr>
            <p:ph type="sldNum" sz="quarter" idx="5"/>
          </p:nvPr>
        </p:nvSpPr>
        <p:spPr/>
        <p:txBody>
          <a:bodyPr/>
          <a:lstStyle/>
          <a:p>
            <a:fld id="{CD96DAF5-3098-416E-8126-1A2FF80E7A38}" type="slidenum">
              <a:rPr lang="en-US" smtClean="0"/>
              <a:pPr/>
              <a:t>36</a:t>
            </a:fld>
            <a:endParaRPr lang="en-US" dirty="0"/>
          </a:p>
        </p:txBody>
      </p:sp>
    </p:spTree>
    <p:extLst>
      <p:ext uri="{BB962C8B-B14F-4D97-AF65-F5344CB8AC3E}">
        <p14:creationId xmlns:p14="http://schemas.microsoft.com/office/powerpoint/2010/main" val="18127844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Close up of some of the designs on the Temple of Quetzalcoatl close to Mexico City.</a:t>
            </a:r>
          </a:p>
        </p:txBody>
      </p:sp>
      <p:sp>
        <p:nvSpPr>
          <p:cNvPr id="4" name="Slide Number Placeholder 3"/>
          <p:cNvSpPr>
            <a:spLocks noGrp="1"/>
          </p:cNvSpPr>
          <p:nvPr>
            <p:ph type="sldNum" sz="quarter" idx="5"/>
          </p:nvPr>
        </p:nvSpPr>
        <p:spPr/>
        <p:txBody>
          <a:bodyPr/>
          <a:lstStyle/>
          <a:p>
            <a:fld id="{CD96DAF5-3098-416E-8126-1A2FF80E7A38}" type="slidenum">
              <a:rPr lang="en-US" smtClean="0"/>
              <a:pPr/>
              <a:t>37</a:t>
            </a:fld>
            <a:endParaRPr lang="en-US" dirty="0"/>
          </a:p>
        </p:txBody>
      </p:sp>
    </p:spTree>
    <p:extLst>
      <p:ext uri="{BB962C8B-B14F-4D97-AF65-F5344CB8AC3E}">
        <p14:creationId xmlns:p14="http://schemas.microsoft.com/office/powerpoint/2010/main" val="35261073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CADC80C-9455-4644-9CF5-FF6A10602B7A}" type="slidenum">
              <a:rPr lang="en-US"/>
              <a:pPr/>
              <a:t>38</a:t>
            </a:fld>
            <a:endParaRPr lang="en-US" dirty="0"/>
          </a:p>
        </p:txBody>
      </p:sp>
      <p:sp>
        <p:nvSpPr>
          <p:cNvPr id="272386" name="Rectangle 2"/>
          <p:cNvSpPr>
            <a:spLocks noGrp="1" noRot="1" noChangeAspect="1" noChangeArrowheads="1" noTextEdit="1"/>
          </p:cNvSpPr>
          <p:nvPr>
            <p:ph type="sldImg"/>
          </p:nvPr>
        </p:nvSpPr>
        <p:spPr>
          <a:ln/>
        </p:spPr>
      </p:sp>
      <p:sp>
        <p:nvSpPr>
          <p:cNvPr id="272387" name="Rectangle 3"/>
          <p:cNvSpPr>
            <a:spLocks noGrp="1" noChangeArrowheads="1"/>
          </p:cNvSpPr>
          <p:nvPr>
            <p:ph type="body" idx="1"/>
          </p:nvPr>
        </p:nvSpPr>
        <p:spPr/>
        <p:txBody>
          <a:bodyPr/>
          <a:lstStyle/>
          <a:p>
            <a:r>
              <a:rPr lang="en-US" dirty="0"/>
              <a:t>Three spheres of creation: Heaven (feathers for birds); serpent for earth; shells and other water symbols for sea.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96DAF5-3098-416E-8126-1A2FF80E7A38}" type="slidenum">
              <a:rPr lang="en-US" smtClean="0"/>
              <a:pPr/>
              <a:t>40</a:t>
            </a:fld>
            <a:endParaRPr lang="en-US" dirty="0"/>
          </a:p>
        </p:txBody>
      </p:sp>
    </p:spTree>
    <p:extLst>
      <p:ext uri="{BB962C8B-B14F-4D97-AF65-F5344CB8AC3E}">
        <p14:creationId xmlns:p14="http://schemas.microsoft.com/office/powerpoint/2010/main" val="39897542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D96DAF5-3098-416E-8126-1A2FF80E7A38}" type="slidenum">
              <a:rPr lang="en-US" smtClean="0"/>
              <a:pPr/>
              <a:t>46</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Painting of Quetzalcoatl in the National Palace in Mexico City.</a:t>
            </a:r>
          </a:p>
        </p:txBody>
      </p:sp>
      <p:sp>
        <p:nvSpPr>
          <p:cNvPr id="4" name="Slide Number Placeholder 3"/>
          <p:cNvSpPr>
            <a:spLocks noGrp="1"/>
          </p:cNvSpPr>
          <p:nvPr>
            <p:ph type="sldNum" sz="quarter" idx="5"/>
          </p:nvPr>
        </p:nvSpPr>
        <p:spPr/>
        <p:txBody>
          <a:bodyPr/>
          <a:lstStyle/>
          <a:p>
            <a:fld id="{CD96DAF5-3098-416E-8126-1A2FF80E7A38}" type="slidenum">
              <a:rPr lang="en-US" smtClean="0"/>
              <a:pPr/>
              <a:t>47</a:t>
            </a:fld>
            <a:endParaRPr lang="en-US" dirty="0"/>
          </a:p>
        </p:txBody>
      </p:sp>
    </p:spTree>
    <p:extLst>
      <p:ext uri="{BB962C8B-B14F-4D97-AF65-F5344CB8AC3E}">
        <p14:creationId xmlns:p14="http://schemas.microsoft.com/office/powerpoint/2010/main" val="10541898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Most of the inscriptions carved on stone were carved in the 8</a:t>
            </a:r>
            <a:r>
              <a:rPr lang="en-US" baseline="30000" dirty="0"/>
              <a:t>th</a:t>
            </a:r>
            <a:r>
              <a:rPr lang="en-US" dirty="0"/>
              <a:t> and 9</a:t>
            </a:r>
            <a:r>
              <a:rPr lang="en-US" baseline="30000" dirty="0"/>
              <a:t>th</a:t>
            </a:r>
            <a:r>
              <a:rPr lang="en-US" dirty="0"/>
              <a:t> centuries.</a:t>
            </a:r>
          </a:p>
        </p:txBody>
      </p:sp>
      <p:sp>
        <p:nvSpPr>
          <p:cNvPr id="4" name="Slide Number Placeholder 3"/>
          <p:cNvSpPr>
            <a:spLocks noGrp="1"/>
          </p:cNvSpPr>
          <p:nvPr>
            <p:ph type="sldNum" sz="quarter" idx="10"/>
          </p:nvPr>
        </p:nvSpPr>
        <p:spPr/>
        <p:txBody>
          <a:bodyPr/>
          <a:lstStyle/>
          <a:p>
            <a:fld id="{CD96DAF5-3098-416E-8126-1A2FF80E7A38}" type="slidenum">
              <a:rPr lang="en-US" smtClean="0"/>
              <a:pPr/>
              <a:t>59</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9D485EE-E790-4CD1-861E-EA2003A42A78}" type="slidenum">
              <a:rPr lang="en-US"/>
              <a:pPr/>
              <a:t>62</a:t>
            </a:fld>
            <a:endParaRPr lang="en-US" dirty="0"/>
          </a:p>
        </p:txBody>
      </p:sp>
      <p:sp>
        <p:nvSpPr>
          <p:cNvPr id="274434" name="Rectangle 2"/>
          <p:cNvSpPr>
            <a:spLocks noGrp="1" noRot="1" noChangeAspect="1" noChangeArrowheads="1" noTextEdit="1"/>
          </p:cNvSpPr>
          <p:nvPr>
            <p:ph type="sldImg"/>
          </p:nvPr>
        </p:nvSpPr>
        <p:spPr>
          <a:ln/>
        </p:spPr>
      </p:sp>
      <p:sp>
        <p:nvSpPr>
          <p:cNvPr id="274435" name="Rectangle 3"/>
          <p:cNvSpPr>
            <a:spLocks noGrp="1" noChangeArrowheads="1"/>
          </p:cNvSpPr>
          <p:nvPr>
            <p:ph type="body" idx="1"/>
          </p:nvPr>
        </p:nvSpPr>
        <p:spPr/>
        <p:txBody>
          <a:bodyPr/>
          <a:lstStyle/>
          <a:p>
            <a:r>
              <a:rPr lang="en-US" dirty="0"/>
              <a:t>Only with the decipherment in the last few years has this become known.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96DAF5-3098-416E-8126-1A2FF80E7A38}" type="slidenum">
              <a:rPr lang="en-US" smtClean="0"/>
              <a:pPr/>
              <a:t>63</a:t>
            </a:fld>
            <a:endParaRPr lang="en-US" dirty="0"/>
          </a:p>
        </p:txBody>
      </p:sp>
    </p:spTree>
    <p:extLst>
      <p:ext uri="{BB962C8B-B14F-4D97-AF65-F5344CB8AC3E}">
        <p14:creationId xmlns:p14="http://schemas.microsoft.com/office/powerpoint/2010/main" val="11466540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E5EB358-E2E1-4F50-A32B-7D0D4FF87BAE}" type="slidenum">
              <a:rPr lang="en-US"/>
              <a:pPr/>
              <a:t>64</a:t>
            </a:fld>
            <a:endParaRPr lang="en-US" dirty="0"/>
          </a:p>
        </p:txBody>
      </p:sp>
      <p:sp>
        <p:nvSpPr>
          <p:cNvPr id="271362" name="Rectangle 2"/>
          <p:cNvSpPr>
            <a:spLocks noGrp="1" noRot="1" noChangeAspect="1" noChangeArrowheads="1" noTextEdit="1"/>
          </p:cNvSpPr>
          <p:nvPr>
            <p:ph type="sldImg"/>
          </p:nvPr>
        </p:nvSpPr>
        <p:spPr>
          <a:ln/>
        </p:spPr>
      </p:sp>
      <p:sp>
        <p:nvSpPr>
          <p:cNvPr id="271363" name="Rectangle 3"/>
          <p:cNvSpPr>
            <a:spLocks noGrp="1" noChangeArrowheads="1"/>
          </p:cNvSpPr>
          <p:nvPr>
            <p:ph type="body" idx="1"/>
          </p:nvPr>
        </p:nvSpPr>
        <p:spPr/>
        <p:txBody>
          <a:bodyPr/>
          <a:lstStyle/>
          <a:p>
            <a:r>
              <a:rPr lang="en-US" dirty="0"/>
              <a:t>The Cross Group at Palenque, so called because of the cross motifs on the back wall panels of two of these buildings, is an architectural rendering of the three areas of creation: heaven, earth, sea.  The lower building behind the tree is not a part of the group, it was built later.</a:t>
            </a:r>
          </a:p>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A4FE0CD-DAA9-4E44-914F-A359D91AE7F9}" type="slidenum">
              <a:rPr lang="en-US"/>
              <a:pPr/>
              <a:t>4</a:t>
            </a:fld>
            <a:endParaRPr lang="en-US" dirty="0"/>
          </a:p>
        </p:txBody>
      </p:sp>
      <p:sp>
        <p:nvSpPr>
          <p:cNvPr id="193538" name="Rectangle 2"/>
          <p:cNvSpPr>
            <a:spLocks noGrp="1" noRot="1" noChangeAspect="1" noChangeArrowheads="1" noTextEdit="1"/>
          </p:cNvSpPr>
          <p:nvPr>
            <p:ph type="sldImg"/>
          </p:nvPr>
        </p:nvSpPr>
        <p:spPr>
          <a:ln/>
        </p:spPr>
      </p:sp>
      <p:sp>
        <p:nvSpPr>
          <p:cNvPr id="193539" name="Rectangle 3"/>
          <p:cNvSpPr>
            <a:spLocks noGrp="1" noChangeArrowheads="1"/>
          </p:cNvSpPr>
          <p:nvPr>
            <p:ph type="body" idx="1"/>
          </p:nvPr>
        </p:nvSpPr>
        <p:spPr/>
        <p:txBody>
          <a:bodyPr/>
          <a:lstStyle/>
          <a:p>
            <a:endParaRPr lang="en-US" sz="1800"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Closer side view of the Temple of the Cross, represents the heavens.</a:t>
            </a:r>
          </a:p>
        </p:txBody>
      </p:sp>
      <p:sp>
        <p:nvSpPr>
          <p:cNvPr id="4" name="Slide Number Placeholder 3"/>
          <p:cNvSpPr>
            <a:spLocks noGrp="1"/>
          </p:cNvSpPr>
          <p:nvPr>
            <p:ph type="sldNum" sz="quarter" idx="10"/>
          </p:nvPr>
        </p:nvSpPr>
        <p:spPr/>
        <p:txBody>
          <a:bodyPr/>
          <a:lstStyle/>
          <a:p>
            <a:fld id="{CD96DAF5-3098-416E-8126-1A2FF80E7A38}" type="slidenum">
              <a:rPr lang="en-US" smtClean="0"/>
              <a:pPr/>
              <a:t>65</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D96DAF5-3098-416E-8126-1A2FF80E7A38}" type="slidenum">
              <a:rPr lang="en-US" smtClean="0"/>
              <a:pPr/>
              <a:t>66</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whole front half of this temple has fallen off.  One can see the large panel of inscriptions through the center doorway.  </a:t>
            </a:r>
          </a:p>
        </p:txBody>
      </p:sp>
      <p:sp>
        <p:nvSpPr>
          <p:cNvPr id="4" name="Slide Number Placeholder 3"/>
          <p:cNvSpPr>
            <a:spLocks noGrp="1"/>
          </p:cNvSpPr>
          <p:nvPr>
            <p:ph type="sldNum" sz="quarter" idx="10"/>
          </p:nvPr>
        </p:nvSpPr>
        <p:spPr/>
        <p:txBody>
          <a:bodyPr/>
          <a:lstStyle/>
          <a:p>
            <a:fld id="{CD96DAF5-3098-416E-8126-1A2FF80E7A38}" type="slidenum">
              <a:rPr lang="en-US" smtClean="0"/>
              <a:pPr/>
              <a:t>67</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D96DAF5-3098-416E-8126-1A2FF80E7A38}" type="slidenum">
              <a:rPr lang="en-US" smtClean="0"/>
              <a:pPr/>
              <a:t>68</a:t>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D96DAF5-3098-416E-8126-1A2FF80E7A38}" type="slidenum">
              <a:rPr lang="en-US" smtClean="0"/>
              <a:pPr/>
              <a:t>69</a:t>
            </a:fld>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D96DAF5-3098-416E-8126-1A2FF80E7A38}" type="slidenum">
              <a:rPr lang="en-US" smtClean="0"/>
              <a:pPr/>
              <a:t>70</a:t>
            </a:fld>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0355A0-7F63-47E4-9A73-CB35015AA7AF}" type="slidenum">
              <a:rPr lang="en-US"/>
              <a:pPr/>
              <a:t>71</a:t>
            </a:fld>
            <a:endParaRPr lang="en-US" dirty="0"/>
          </a:p>
        </p:txBody>
      </p:sp>
      <p:sp>
        <p:nvSpPr>
          <p:cNvPr id="142338" name="Rectangle 2"/>
          <p:cNvSpPr>
            <a:spLocks noGrp="1" noRot="1" noChangeAspect="1" noChangeArrowheads="1" noTextEdit="1"/>
          </p:cNvSpPr>
          <p:nvPr>
            <p:ph type="sldImg"/>
          </p:nvPr>
        </p:nvSpPr>
        <p:spPr>
          <a:ln/>
        </p:spPr>
      </p:sp>
      <p:sp>
        <p:nvSpPr>
          <p:cNvPr id="142339" name="Rectangle 3"/>
          <p:cNvSpPr>
            <a:spLocks noGrp="1" noChangeArrowheads="1"/>
          </p:cNvSpPr>
          <p:nvPr>
            <p:ph type="body" idx="1"/>
          </p:nvPr>
        </p:nvSpPr>
        <p:spPr/>
        <p:txBody>
          <a:bodyPr/>
          <a:lstStyle/>
          <a:p>
            <a:r>
              <a:rPr lang="en-US" dirty="0"/>
              <a:t>Great strides have been made, though, within the last 35 years, in deciphering the Maya hieroglyphs.  Presently, scholars claim they can interpret about 90 percent of the inscriptions.  </a:t>
            </a:r>
          </a:p>
          <a:p>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D96DAF5-3098-416E-8126-1A2FF80E7A38}" type="slidenum">
              <a:rPr lang="en-US" smtClean="0"/>
              <a:pPr/>
              <a:t>72</a:t>
            </a:fld>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96DAF5-3098-416E-8126-1A2FF80E7A38}" type="slidenum">
              <a:rPr lang="en-US" smtClean="0"/>
              <a:pPr/>
              <a:t>74</a:t>
            </a:fld>
            <a:endParaRPr lang="en-US" dirty="0"/>
          </a:p>
        </p:txBody>
      </p:sp>
    </p:spTree>
    <p:extLst>
      <p:ext uri="{BB962C8B-B14F-4D97-AF65-F5344CB8AC3E}">
        <p14:creationId xmlns:p14="http://schemas.microsoft.com/office/powerpoint/2010/main" val="30138532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D96DAF5-3098-416E-8126-1A2FF80E7A38}" type="slidenum">
              <a:rPr lang="en-US" smtClean="0"/>
              <a:pPr/>
              <a:t>75</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96DAF5-3098-416E-8126-1A2FF80E7A38}" type="slidenum">
              <a:rPr lang="en-US" smtClean="0"/>
              <a:pPr/>
              <a:t>5</a:t>
            </a:fld>
            <a:endParaRPr lang="en-US" dirty="0"/>
          </a:p>
        </p:txBody>
      </p:sp>
    </p:spTree>
    <p:extLst>
      <p:ext uri="{BB962C8B-B14F-4D97-AF65-F5344CB8AC3E}">
        <p14:creationId xmlns:p14="http://schemas.microsoft.com/office/powerpoint/2010/main" val="64032034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D96DAF5-3098-416E-8126-1A2FF80E7A38}" type="slidenum">
              <a:rPr lang="en-US" smtClean="0"/>
              <a:pPr/>
              <a:t>78</a:t>
            </a:fld>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ABDE042-77AC-4C35-9798-97423E7F7FBA}" type="slidenum">
              <a:rPr lang="en-US"/>
              <a:pPr/>
              <a:t>79</a:t>
            </a:fld>
            <a:endParaRPr lang="en-US" dirty="0"/>
          </a:p>
        </p:txBody>
      </p:sp>
      <p:sp>
        <p:nvSpPr>
          <p:cNvPr id="241666" name="Rectangle 2"/>
          <p:cNvSpPr>
            <a:spLocks noGrp="1" noRot="1" noChangeAspect="1" noChangeArrowheads="1" noTextEdit="1"/>
          </p:cNvSpPr>
          <p:nvPr>
            <p:ph type="sldImg"/>
          </p:nvPr>
        </p:nvSpPr>
        <p:spPr>
          <a:ln/>
        </p:spPr>
      </p:sp>
      <p:sp>
        <p:nvSpPr>
          <p:cNvPr id="241667" name="Rectangle 3"/>
          <p:cNvSpPr>
            <a:spLocks noGrp="1" noChangeArrowheads="1"/>
          </p:cNvSpPr>
          <p:nvPr>
            <p:ph type="body" idx="1"/>
          </p:nvPr>
        </p:nvSpPr>
        <p:spPr/>
        <p:txBody>
          <a:bodyPr/>
          <a:lstStyle/>
          <a:p>
            <a:r>
              <a:rPr lang="en-US" dirty="0"/>
              <a:t>Stuart says, “The birth of GI, and perhaps those of his two lesser companions, can best be understood as re-births of already existing gods….” Stuart.</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96DAF5-3098-416E-8126-1A2FF80E7A38}" type="slidenum">
              <a:rPr lang="en-US" smtClean="0"/>
              <a:pPr/>
              <a:t>81</a:t>
            </a:fld>
            <a:endParaRPr lang="en-US" dirty="0"/>
          </a:p>
        </p:txBody>
      </p:sp>
    </p:spTree>
    <p:extLst>
      <p:ext uri="{BB962C8B-B14F-4D97-AF65-F5344CB8AC3E}">
        <p14:creationId xmlns:p14="http://schemas.microsoft.com/office/powerpoint/2010/main" val="296191147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2578D8A-2FD6-4CBB-9C21-A6CC29D0BC15}" type="slidenum">
              <a:rPr lang="en-US"/>
              <a:pPr/>
              <a:t>83</a:t>
            </a:fld>
            <a:endParaRPr lang="en-US" dirty="0"/>
          </a:p>
        </p:txBody>
      </p:sp>
      <p:sp>
        <p:nvSpPr>
          <p:cNvPr id="247810" name="Rectangle 2"/>
          <p:cNvSpPr>
            <a:spLocks noGrp="1" noRot="1" noChangeAspect="1" noChangeArrowheads="1" noTextEdit="1"/>
          </p:cNvSpPr>
          <p:nvPr>
            <p:ph type="sldImg"/>
          </p:nvPr>
        </p:nvSpPr>
        <p:spPr>
          <a:ln/>
        </p:spPr>
      </p:sp>
      <p:sp>
        <p:nvSpPr>
          <p:cNvPr id="247811" name="Rectangle 3"/>
          <p:cNvSpPr>
            <a:spLocks noGrp="1" noChangeArrowheads="1"/>
          </p:cNvSpPr>
          <p:nvPr>
            <p:ph type="body" idx="1"/>
          </p:nvPr>
        </p:nvSpPr>
        <p:spPr/>
        <p:txBody>
          <a:bodyPr/>
          <a:lstStyle/>
          <a:p>
            <a:r>
              <a:rPr lang="en-US" dirty="0"/>
              <a:t>“Here the motif serves to reference that deity by highlighting his associations with the sun, the sky, and an overarching theme of ancestral resurrection.” Stuart 2006:116</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3447C9A-BD82-4538-A100-F9F9DDE9E259}" type="slidenum">
              <a:rPr lang="en-US"/>
              <a:pPr/>
              <a:t>85</a:t>
            </a:fld>
            <a:endParaRPr lang="en-US" dirty="0"/>
          </a:p>
        </p:txBody>
      </p:sp>
      <p:sp>
        <p:nvSpPr>
          <p:cNvPr id="263170" name="Rectangle 2"/>
          <p:cNvSpPr>
            <a:spLocks noGrp="1" noRot="1" noChangeAspect="1" noChangeArrowheads="1" noTextEdit="1"/>
          </p:cNvSpPr>
          <p:nvPr>
            <p:ph type="sldImg"/>
          </p:nvPr>
        </p:nvSpPr>
        <p:spPr>
          <a:ln/>
        </p:spPr>
      </p:sp>
      <p:sp>
        <p:nvSpPr>
          <p:cNvPr id="263171" name="Rectangle 3"/>
          <p:cNvSpPr>
            <a:spLocks noGrp="1" noChangeArrowheads="1"/>
          </p:cNvSpPr>
          <p:nvPr>
            <p:ph type="body" idx="1"/>
          </p:nvPr>
        </p:nvSpPr>
        <p:spPr/>
        <p:txBody>
          <a:bodyPr/>
          <a:lstStyle/>
          <a:p>
            <a:r>
              <a:rPr lang="en-US" dirty="0"/>
              <a:t>Christ appears to the Nephites near the temple in Land Bountiful after his resurrection and ascension into heaven. “They saw a man descending out of heaven. . .and he came down and stood in the midst of them…. He stretched forth his hand and spake unto the people, saying, Behold I am Jesus Christ, of whom the prophets testified should come into the world….  3 Nephi 5:9-11.</a:t>
            </a:r>
          </a:p>
          <a:p>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8325679-ED1D-486D-B863-6BC027BEA081}" type="slidenum">
              <a:rPr lang="en-US"/>
              <a:pPr/>
              <a:t>87</a:t>
            </a:fld>
            <a:endParaRPr lang="en-US" dirty="0"/>
          </a:p>
        </p:txBody>
      </p:sp>
      <p:sp>
        <p:nvSpPr>
          <p:cNvPr id="245762" name="Rectangle 2"/>
          <p:cNvSpPr>
            <a:spLocks noGrp="1" noRot="1" noChangeAspect="1" noChangeArrowheads="1" noTextEdit="1"/>
          </p:cNvSpPr>
          <p:nvPr>
            <p:ph type="sldImg"/>
          </p:nvPr>
        </p:nvSpPr>
        <p:spPr>
          <a:ln/>
        </p:spPr>
      </p:sp>
      <p:sp>
        <p:nvSpPr>
          <p:cNvPr id="245763" name="Rectangle 3"/>
          <p:cNvSpPr>
            <a:spLocks noGrp="1" noChangeArrowheads="1"/>
          </p:cNvSpPr>
          <p:nvPr>
            <p:ph type="body" idx="1"/>
          </p:nvPr>
        </p:nvSpPr>
        <p:spPr/>
        <p:txBody>
          <a:bodyPr/>
          <a:lstStyle/>
          <a:p>
            <a:r>
              <a:rPr lang="en-US" dirty="0"/>
              <a:t>And behold, this is the whole meaning of the law, every whit pointing to that great and last sacrifice; and that last and great sacrifice will be the son of God.” Alma 16:215</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3655655-CFD2-4BB4-A095-F46FC9D72AC9}" type="slidenum">
              <a:rPr lang="en-US"/>
              <a:pPr/>
              <a:t>88</a:t>
            </a:fld>
            <a:endParaRPr lang="en-US" dirty="0"/>
          </a:p>
        </p:txBody>
      </p:sp>
      <p:sp>
        <p:nvSpPr>
          <p:cNvPr id="275458" name="Rectangle 2"/>
          <p:cNvSpPr>
            <a:spLocks noGrp="1" noRot="1" noChangeAspect="1" noChangeArrowheads="1" noTextEdit="1"/>
          </p:cNvSpPr>
          <p:nvPr>
            <p:ph type="sldImg"/>
          </p:nvPr>
        </p:nvSpPr>
        <p:spPr>
          <a:ln/>
        </p:spPr>
      </p:sp>
      <p:sp>
        <p:nvSpPr>
          <p:cNvPr id="275459" name="Rectangle 3"/>
          <p:cNvSpPr>
            <a:spLocks noGrp="1" noChangeArrowheads="1"/>
          </p:cNvSpPr>
          <p:nvPr>
            <p:ph type="body" idx="1"/>
          </p:nvPr>
        </p:nvSpPr>
        <p:spPr/>
        <p:txBody>
          <a:bodyPr/>
          <a:lstStyle/>
          <a:p>
            <a:r>
              <a:rPr lang="en-US" dirty="0"/>
              <a:t>This temple was only uncovered and restored within the last few years. This very long inscription corroborated and gave more light about the God GI.</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96DAF5-3098-416E-8126-1A2FF80E7A38}" type="slidenum">
              <a:rPr lang="en-US" smtClean="0"/>
              <a:pPr/>
              <a:t>90</a:t>
            </a:fld>
            <a:endParaRPr lang="en-US" dirty="0"/>
          </a:p>
        </p:txBody>
      </p:sp>
    </p:spTree>
    <p:extLst>
      <p:ext uri="{BB962C8B-B14F-4D97-AF65-F5344CB8AC3E}">
        <p14:creationId xmlns:p14="http://schemas.microsoft.com/office/powerpoint/2010/main" val="18464404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06B137-242D-4054-9D18-37B061B5F9E8}" type="slidenum">
              <a:rPr lang="en-US"/>
              <a:pPr/>
              <a:t>92</a:t>
            </a:fld>
            <a:endParaRPr lang="en-US" dirty="0"/>
          </a:p>
        </p:txBody>
      </p:sp>
      <p:sp>
        <p:nvSpPr>
          <p:cNvPr id="295938" name="Rectangle 2"/>
          <p:cNvSpPr>
            <a:spLocks noGrp="1" noRot="1" noChangeAspect="1" noChangeArrowheads="1" noTextEdit="1"/>
          </p:cNvSpPr>
          <p:nvPr>
            <p:ph type="sldImg"/>
          </p:nvPr>
        </p:nvSpPr>
        <p:spPr>
          <a:ln/>
        </p:spPr>
      </p:sp>
      <p:sp>
        <p:nvSpPr>
          <p:cNvPr id="295939" name="Rectangle 3"/>
          <p:cNvSpPr>
            <a:spLocks noGrp="1" noChangeArrowheads="1"/>
          </p:cNvSpPr>
          <p:nvPr>
            <p:ph type="body" idx="1"/>
          </p:nvPr>
        </p:nvSpPr>
        <p:spPr/>
        <p:txBody>
          <a:bodyPr/>
          <a:lstStyle/>
          <a:p>
            <a:endParaRPr lang="en-US" sz="1800"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38F711-EB0D-4239-803F-924FD1E45B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43652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96DAF5-3098-416E-8126-1A2FF80E7A38}" type="slidenum">
              <a:rPr lang="en-US" smtClean="0"/>
              <a:pPr/>
              <a:t>6</a:t>
            </a:fld>
            <a:endParaRPr lang="en-US" dirty="0"/>
          </a:p>
        </p:txBody>
      </p:sp>
    </p:spTree>
    <p:extLst>
      <p:ext uri="{BB962C8B-B14F-4D97-AF65-F5344CB8AC3E}">
        <p14:creationId xmlns:p14="http://schemas.microsoft.com/office/powerpoint/2010/main" val="13863914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96DAF5-3098-416E-8126-1A2FF80E7A38}" type="slidenum">
              <a:rPr lang="en-US" smtClean="0"/>
              <a:pPr/>
              <a:t>96</a:t>
            </a:fld>
            <a:endParaRPr lang="en-US" dirty="0"/>
          </a:p>
        </p:txBody>
      </p:sp>
    </p:spTree>
    <p:extLst>
      <p:ext uri="{BB962C8B-B14F-4D97-AF65-F5344CB8AC3E}">
        <p14:creationId xmlns:p14="http://schemas.microsoft.com/office/powerpoint/2010/main" val="265439713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96DAF5-3098-416E-8126-1A2FF80E7A38}" type="slidenum">
              <a:rPr lang="en-US" smtClean="0"/>
              <a:pPr/>
              <a:t>97</a:t>
            </a:fld>
            <a:endParaRPr lang="en-US" dirty="0"/>
          </a:p>
        </p:txBody>
      </p:sp>
    </p:spTree>
    <p:extLst>
      <p:ext uri="{BB962C8B-B14F-4D97-AF65-F5344CB8AC3E}">
        <p14:creationId xmlns:p14="http://schemas.microsoft.com/office/powerpoint/2010/main" val="180368962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96DAF5-3098-416E-8126-1A2FF80E7A38}" type="slidenum">
              <a:rPr lang="en-US" smtClean="0"/>
              <a:pPr/>
              <a:t>98</a:t>
            </a:fld>
            <a:endParaRPr lang="en-US" dirty="0"/>
          </a:p>
        </p:txBody>
      </p:sp>
    </p:spTree>
    <p:extLst>
      <p:ext uri="{BB962C8B-B14F-4D97-AF65-F5344CB8AC3E}">
        <p14:creationId xmlns:p14="http://schemas.microsoft.com/office/powerpoint/2010/main" val="1955791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96DAF5-3098-416E-8126-1A2FF80E7A38}" type="slidenum">
              <a:rPr lang="en-US" smtClean="0"/>
              <a:pPr/>
              <a:t>13</a:t>
            </a:fld>
            <a:endParaRPr lang="en-US" dirty="0"/>
          </a:p>
        </p:txBody>
      </p:sp>
    </p:spTree>
    <p:extLst>
      <p:ext uri="{BB962C8B-B14F-4D97-AF65-F5344CB8AC3E}">
        <p14:creationId xmlns:p14="http://schemas.microsoft.com/office/powerpoint/2010/main" val="2048296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96DAF5-3098-416E-8126-1A2FF80E7A38}" type="slidenum">
              <a:rPr lang="en-US" smtClean="0"/>
              <a:pPr/>
              <a:t>14</a:t>
            </a:fld>
            <a:endParaRPr lang="en-US" dirty="0"/>
          </a:p>
        </p:txBody>
      </p:sp>
    </p:spTree>
    <p:extLst>
      <p:ext uri="{BB962C8B-B14F-4D97-AF65-F5344CB8AC3E}">
        <p14:creationId xmlns:p14="http://schemas.microsoft.com/office/powerpoint/2010/main" val="4675695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96DAF5-3098-416E-8126-1A2FF80E7A38}" type="slidenum">
              <a:rPr lang="en-US" smtClean="0"/>
              <a:pPr/>
              <a:t>15</a:t>
            </a:fld>
            <a:endParaRPr lang="en-US" dirty="0"/>
          </a:p>
        </p:txBody>
      </p:sp>
    </p:spTree>
    <p:extLst>
      <p:ext uri="{BB962C8B-B14F-4D97-AF65-F5344CB8AC3E}">
        <p14:creationId xmlns:p14="http://schemas.microsoft.com/office/powerpoint/2010/main" val="4050890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But keep in mind that</a:t>
            </a:r>
            <a:r>
              <a:rPr lang="en-US" baseline="0" dirty="0"/>
              <a:t> the BoM is not a history for North or South America.</a:t>
            </a:r>
            <a:endParaRPr lang="en-US" dirty="0"/>
          </a:p>
        </p:txBody>
      </p:sp>
      <p:sp>
        <p:nvSpPr>
          <p:cNvPr id="4" name="Slide Number Placeholder 3"/>
          <p:cNvSpPr>
            <a:spLocks noGrp="1"/>
          </p:cNvSpPr>
          <p:nvPr>
            <p:ph type="sldNum" sz="quarter" idx="10"/>
          </p:nvPr>
        </p:nvSpPr>
        <p:spPr/>
        <p:txBody>
          <a:bodyPr/>
          <a:lstStyle/>
          <a:p>
            <a:pPr defTabSz="910194">
              <a:defRPr/>
            </a:pPr>
            <a:fld id="{93A0E5AA-78E8-4298-92B7-F0A0D58FD6A5}" type="slidenum">
              <a:rPr lang="en-US" b="1">
                <a:solidFill>
                  <a:prstClr val="black"/>
                </a:solidFill>
              </a:rPr>
              <a:pPr defTabSz="910194">
                <a:defRPr/>
              </a:pPr>
              <a:t>16</a:t>
            </a:fld>
            <a:endParaRPr lang="en-US" b="1" dirty="0">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5298" name="Rectangle 2"/>
          <p:cNvSpPr>
            <a:spLocks noGrp="1" noChangeArrowheads="1"/>
          </p:cNvSpPr>
          <p:nvPr>
            <p:ph type="ctrTitle" sz="quarter"/>
          </p:nvPr>
        </p:nvSpPr>
        <p:spPr>
          <a:xfrm>
            <a:off x="685800" y="1676400"/>
            <a:ext cx="7772400" cy="1828800"/>
          </a:xfrm>
        </p:spPr>
        <p:txBody>
          <a:bodyPr/>
          <a:lstStyle>
            <a:lvl1pPr>
              <a:defRPr sz="4000">
                <a:latin typeface="Verdana" pitchFamily="34" charset="0"/>
              </a:defRPr>
            </a:lvl1pPr>
          </a:lstStyle>
          <a:p>
            <a:r>
              <a:rPr lang="en-US"/>
              <a:t>Click to edit Master title style</a:t>
            </a:r>
          </a:p>
        </p:txBody>
      </p:sp>
      <p:sp>
        <p:nvSpPr>
          <p:cNvPr id="55299"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55300" name="Rectangle 4"/>
          <p:cNvSpPr>
            <a:spLocks noGrp="1" noChangeArrowheads="1"/>
          </p:cNvSpPr>
          <p:nvPr>
            <p:ph type="dt" sz="quarter" idx="2"/>
          </p:nvPr>
        </p:nvSpPr>
        <p:spPr/>
        <p:txBody>
          <a:bodyPr/>
          <a:lstStyle>
            <a:lvl1pPr>
              <a:defRPr/>
            </a:lvl1pPr>
          </a:lstStyle>
          <a:p>
            <a:endParaRPr lang="en-US" dirty="0"/>
          </a:p>
        </p:txBody>
      </p:sp>
      <p:sp>
        <p:nvSpPr>
          <p:cNvPr id="55301" name="Rectangle 5"/>
          <p:cNvSpPr>
            <a:spLocks noGrp="1" noChangeArrowheads="1"/>
          </p:cNvSpPr>
          <p:nvPr>
            <p:ph type="ftr" sz="quarter" idx="3"/>
          </p:nvPr>
        </p:nvSpPr>
        <p:spPr/>
        <p:txBody>
          <a:bodyPr/>
          <a:lstStyle>
            <a:lvl1pPr>
              <a:defRPr/>
            </a:lvl1pPr>
          </a:lstStyle>
          <a:p>
            <a:r>
              <a:rPr lang="en-US"/>
              <a:t> © Lyle and Sherrie Smith 2022  </a:t>
            </a:r>
            <a:endParaRPr lang="en-US" dirty="0"/>
          </a:p>
        </p:txBody>
      </p:sp>
      <p:sp>
        <p:nvSpPr>
          <p:cNvPr id="55302" name="Rectangle 6"/>
          <p:cNvSpPr>
            <a:spLocks noGrp="1" noChangeArrowheads="1"/>
          </p:cNvSpPr>
          <p:nvPr>
            <p:ph type="sldNum" sz="quarter" idx="4"/>
          </p:nvPr>
        </p:nvSpPr>
        <p:spPr/>
        <p:txBody>
          <a:bodyPr/>
          <a:lstStyle>
            <a:lvl1pPr>
              <a:defRPr/>
            </a:lvl1pPr>
          </a:lstStyle>
          <a:p>
            <a:fld id="{2348AEFA-8657-42F7-8B69-DD20A4E4A674}" type="slidenum">
              <a:rPr lang="en-US"/>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r>
              <a:rPr lang="en-US"/>
              <a:t> © Lyle and Sherrie Smith 2022  </a:t>
            </a:r>
            <a:endParaRPr lang="en-US" dirty="0"/>
          </a:p>
        </p:txBody>
      </p:sp>
      <p:sp>
        <p:nvSpPr>
          <p:cNvPr id="6" name="Slide Number Placeholder 5"/>
          <p:cNvSpPr>
            <a:spLocks noGrp="1"/>
          </p:cNvSpPr>
          <p:nvPr>
            <p:ph type="sldNum" sz="quarter" idx="12"/>
          </p:nvPr>
        </p:nvSpPr>
        <p:spPr/>
        <p:txBody>
          <a:bodyPr/>
          <a:lstStyle>
            <a:lvl1pPr>
              <a:defRPr/>
            </a:lvl1pPr>
          </a:lstStyle>
          <a:p>
            <a:fld id="{F6986807-3B24-46CE-92DA-73B2CA38BBCA}" type="slidenum">
              <a:rPr lang="en-US"/>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r>
              <a:rPr lang="en-US"/>
              <a:t> © Lyle and Sherrie Smith 2022  </a:t>
            </a:r>
            <a:endParaRPr lang="en-US" dirty="0"/>
          </a:p>
        </p:txBody>
      </p:sp>
      <p:sp>
        <p:nvSpPr>
          <p:cNvPr id="6" name="Slide Number Placeholder 5"/>
          <p:cNvSpPr>
            <a:spLocks noGrp="1"/>
          </p:cNvSpPr>
          <p:nvPr>
            <p:ph type="sldNum" sz="quarter" idx="12"/>
          </p:nvPr>
        </p:nvSpPr>
        <p:spPr/>
        <p:txBody>
          <a:bodyPr/>
          <a:lstStyle>
            <a:lvl1pPr>
              <a:defRPr/>
            </a:lvl1pPr>
          </a:lstStyle>
          <a:p>
            <a:fld id="{04E3C5F4-E2A5-44E5-B4C6-6875D57533C4}" type="slidenum">
              <a:rPr lang="en-US"/>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a:t>Click to edit Master title style</a:t>
            </a:r>
          </a:p>
        </p:txBody>
      </p:sp>
      <p:sp>
        <p:nvSpPr>
          <p:cNvPr id="3" name="Content Placeholder 2"/>
          <p:cNvSpPr>
            <a:spLocks noGrp="1"/>
          </p:cNvSpPr>
          <p:nvPr>
            <p:ph sz="half" idx="1"/>
          </p:nvPr>
        </p:nvSpPr>
        <p:spPr>
          <a:xfrm>
            <a:off x="457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dirty="0"/>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r>
              <a:rPr lang="en-US"/>
              <a:t> © Lyle and Sherrie Smith 2022  </a:t>
            </a:r>
            <a:endParaRPr lang="en-US" dirty="0"/>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8A6DC1F4-534F-4C18-92A4-E8F25CFB1581}" type="slidenum">
              <a:rPr lang="en-US"/>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381000"/>
            <a:ext cx="82296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dirty="0"/>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r>
              <a:rPr lang="en-US"/>
              <a:t> © Lyle and Sherrie Smith 2022  </a:t>
            </a:r>
            <a:endParaRPr lang="en-US" dirty="0"/>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60CA489C-E6A6-4F5D-A5BF-B9145F846B2E}" type="slidenum">
              <a:rPr lang="en-US"/>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a:t>Click to edit Master title style</a:t>
            </a:r>
          </a:p>
        </p:txBody>
      </p:sp>
      <p:sp>
        <p:nvSpPr>
          <p:cNvPr id="3" name="Text Placeholder 2"/>
          <p:cNvSpPr>
            <a:spLocks noGrp="1"/>
          </p:cNvSpPr>
          <p:nvPr>
            <p:ph type="body" sz="half" idx="1"/>
          </p:nvPr>
        </p:nvSpPr>
        <p:spPr>
          <a:xfrm>
            <a:off x="457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dirty="0"/>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r>
              <a:rPr lang="en-US"/>
              <a:t> © Lyle and Sherrie Smith 2022  </a:t>
            </a:r>
            <a:endParaRPr lang="en-US" dirty="0"/>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3FB8B4B2-D6BC-492F-94A0-8E86FFA9B394}" type="slidenum">
              <a:rPr lang="en-US"/>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524000"/>
            <a:ext cx="8229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3862388"/>
            <a:ext cx="8229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r>
              <a:rPr lang="en-US"/>
              <a:t> © Lyle and Sherrie Smith 2022  </a:t>
            </a: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0F90543F-758A-49A9-83F0-A64F36CBC453}" type="slidenum">
              <a:rPr lang="en-US"/>
              <a:pPr>
                <a:defRPr/>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r>
              <a:rPr lang="en-US"/>
              <a:t> © Lyle and Sherrie Smith 2022  </a:t>
            </a:r>
            <a:endParaRPr lang="en-US" dirty="0"/>
          </a:p>
        </p:txBody>
      </p:sp>
      <p:sp>
        <p:nvSpPr>
          <p:cNvPr id="6" name="Slide Number Placeholder 5"/>
          <p:cNvSpPr>
            <a:spLocks noGrp="1"/>
          </p:cNvSpPr>
          <p:nvPr>
            <p:ph type="sldNum" sz="quarter" idx="12"/>
          </p:nvPr>
        </p:nvSpPr>
        <p:spPr/>
        <p:txBody>
          <a:bodyPr/>
          <a:lstStyle>
            <a:lvl1pPr>
              <a:defRPr/>
            </a:lvl1pPr>
          </a:lstStyle>
          <a:p>
            <a:fld id="{AE9BC080-B8B1-4FDE-9244-02CF56831D0D}" type="slidenum">
              <a:rPr lang="en-US"/>
              <a:pPr/>
              <a:t>‹#›</a:t>
            </a:fld>
            <a:endParaRPr lang="en-US" dirty="0"/>
          </a:p>
        </p:txBody>
      </p:sp>
    </p:spTree>
    <p:extLst>
      <p:ext uri="{BB962C8B-B14F-4D97-AF65-F5344CB8AC3E}">
        <p14:creationId xmlns:p14="http://schemas.microsoft.com/office/powerpoint/2010/main" val="20668890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r>
              <a:rPr lang="en-US"/>
              <a:t> © Lyle and Sherrie Smith 2022  </a:t>
            </a:r>
            <a:endParaRPr lang="en-US" dirty="0"/>
          </a:p>
        </p:txBody>
      </p:sp>
      <p:sp>
        <p:nvSpPr>
          <p:cNvPr id="6" name="Slide Number Placeholder 5"/>
          <p:cNvSpPr>
            <a:spLocks noGrp="1"/>
          </p:cNvSpPr>
          <p:nvPr>
            <p:ph type="sldNum" sz="quarter" idx="12"/>
          </p:nvPr>
        </p:nvSpPr>
        <p:spPr/>
        <p:txBody>
          <a:bodyPr/>
          <a:lstStyle>
            <a:lvl1pPr>
              <a:defRPr/>
            </a:lvl1pPr>
          </a:lstStyle>
          <a:p>
            <a:fld id="{5FD81DA6-A6A8-4CB1-9CC6-28E0488246A6}" type="slidenum">
              <a:rPr lang="en-US"/>
              <a:pPr/>
              <a:t>‹#›</a:t>
            </a:fld>
            <a:endParaRPr lang="en-US" dirty="0"/>
          </a:p>
        </p:txBody>
      </p:sp>
    </p:spTree>
    <p:extLst>
      <p:ext uri="{BB962C8B-B14F-4D97-AF65-F5344CB8AC3E}">
        <p14:creationId xmlns:p14="http://schemas.microsoft.com/office/powerpoint/2010/main" val="42853261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r>
              <a:rPr lang="en-US"/>
              <a:t> © Lyle and Sherrie Smith 2022  </a:t>
            </a:r>
            <a:endParaRPr lang="en-US" dirty="0"/>
          </a:p>
        </p:txBody>
      </p:sp>
      <p:sp>
        <p:nvSpPr>
          <p:cNvPr id="6" name="Slide Number Placeholder 5"/>
          <p:cNvSpPr>
            <a:spLocks noGrp="1"/>
          </p:cNvSpPr>
          <p:nvPr>
            <p:ph type="sldNum" sz="quarter" idx="12"/>
          </p:nvPr>
        </p:nvSpPr>
        <p:spPr/>
        <p:txBody>
          <a:bodyPr/>
          <a:lstStyle>
            <a:lvl1pPr>
              <a:defRPr/>
            </a:lvl1pPr>
          </a:lstStyle>
          <a:p>
            <a:fld id="{70285995-8914-4FD7-AD1B-A37BC0E54EA6}" type="slidenum">
              <a:rPr lang="en-US"/>
              <a:pPr/>
              <a:t>‹#›</a:t>
            </a:fld>
            <a:endParaRPr lang="en-US" dirty="0"/>
          </a:p>
        </p:txBody>
      </p:sp>
    </p:spTree>
    <p:extLst>
      <p:ext uri="{BB962C8B-B14F-4D97-AF65-F5344CB8AC3E}">
        <p14:creationId xmlns:p14="http://schemas.microsoft.com/office/powerpoint/2010/main" val="24957977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r>
              <a:rPr lang="en-US"/>
              <a:t> © Lyle and Sherrie Smith 2022  </a:t>
            </a:r>
            <a:endParaRPr lang="en-US" dirty="0"/>
          </a:p>
        </p:txBody>
      </p:sp>
      <p:sp>
        <p:nvSpPr>
          <p:cNvPr id="7" name="Slide Number Placeholder 6"/>
          <p:cNvSpPr>
            <a:spLocks noGrp="1"/>
          </p:cNvSpPr>
          <p:nvPr>
            <p:ph type="sldNum" sz="quarter" idx="12"/>
          </p:nvPr>
        </p:nvSpPr>
        <p:spPr/>
        <p:txBody>
          <a:bodyPr/>
          <a:lstStyle>
            <a:lvl1pPr>
              <a:defRPr/>
            </a:lvl1pPr>
          </a:lstStyle>
          <a:p>
            <a:fld id="{0D6CAE85-D71A-46D6-884A-0E6269ADEE1F}" type="slidenum">
              <a:rPr lang="en-US"/>
              <a:pPr/>
              <a:t>‹#›</a:t>
            </a:fld>
            <a:endParaRPr lang="en-US" dirty="0"/>
          </a:p>
        </p:txBody>
      </p:sp>
    </p:spTree>
    <p:extLst>
      <p:ext uri="{BB962C8B-B14F-4D97-AF65-F5344CB8AC3E}">
        <p14:creationId xmlns:p14="http://schemas.microsoft.com/office/powerpoint/2010/main" val="19889092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r>
              <a:rPr lang="en-US"/>
              <a:t> © Lyle and Sherrie Smith 2022  </a:t>
            </a:r>
            <a:endParaRPr lang="en-US" dirty="0"/>
          </a:p>
        </p:txBody>
      </p:sp>
      <p:sp>
        <p:nvSpPr>
          <p:cNvPr id="6" name="Slide Number Placeholder 5"/>
          <p:cNvSpPr>
            <a:spLocks noGrp="1"/>
          </p:cNvSpPr>
          <p:nvPr>
            <p:ph type="sldNum" sz="quarter" idx="12"/>
          </p:nvPr>
        </p:nvSpPr>
        <p:spPr/>
        <p:txBody>
          <a:bodyPr/>
          <a:lstStyle>
            <a:lvl1pPr>
              <a:defRPr/>
            </a:lvl1pPr>
          </a:lstStyle>
          <a:p>
            <a:fld id="{26006DD1-753E-4D2F-84A3-00C4BD8B5331}" type="slidenum">
              <a:rPr lang="en-US"/>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dirty="0"/>
          </a:p>
        </p:txBody>
      </p:sp>
      <p:sp>
        <p:nvSpPr>
          <p:cNvPr id="8" name="Footer Placeholder 7"/>
          <p:cNvSpPr>
            <a:spLocks noGrp="1"/>
          </p:cNvSpPr>
          <p:nvPr>
            <p:ph type="ftr" sz="quarter" idx="11"/>
          </p:nvPr>
        </p:nvSpPr>
        <p:spPr/>
        <p:txBody>
          <a:bodyPr/>
          <a:lstStyle>
            <a:lvl1pPr>
              <a:defRPr/>
            </a:lvl1pPr>
          </a:lstStyle>
          <a:p>
            <a:r>
              <a:rPr lang="en-US"/>
              <a:t> © Lyle and Sherrie Smith 2022  </a:t>
            </a:r>
            <a:endParaRPr lang="en-US" dirty="0"/>
          </a:p>
        </p:txBody>
      </p:sp>
      <p:sp>
        <p:nvSpPr>
          <p:cNvPr id="9" name="Slide Number Placeholder 8"/>
          <p:cNvSpPr>
            <a:spLocks noGrp="1"/>
          </p:cNvSpPr>
          <p:nvPr>
            <p:ph type="sldNum" sz="quarter" idx="12"/>
          </p:nvPr>
        </p:nvSpPr>
        <p:spPr/>
        <p:txBody>
          <a:bodyPr/>
          <a:lstStyle>
            <a:lvl1pPr>
              <a:defRPr/>
            </a:lvl1pPr>
          </a:lstStyle>
          <a:p>
            <a:fld id="{20A6B1B9-BFB2-4417-AEFE-40A8831A7D44}" type="slidenum">
              <a:rPr lang="en-US"/>
              <a:pPr/>
              <a:t>‹#›</a:t>
            </a:fld>
            <a:endParaRPr lang="en-US" dirty="0"/>
          </a:p>
        </p:txBody>
      </p:sp>
    </p:spTree>
    <p:extLst>
      <p:ext uri="{BB962C8B-B14F-4D97-AF65-F5344CB8AC3E}">
        <p14:creationId xmlns:p14="http://schemas.microsoft.com/office/powerpoint/2010/main" val="3190943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dirty="0"/>
          </a:p>
        </p:txBody>
      </p:sp>
      <p:sp>
        <p:nvSpPr>
          <p:cNvPr id="4" name="Footer Placeholder 3"/>
          <p:cNvSpPr>
            <a:spLocks noGrp="1"/>
          </p:cNvSpPr>
          <p:nvPr>
            <p:ph type="ftr" sz="quarter" idx="11"/>
          </p:nvPr>
        </p:nvSpPr>
        <p:spPr/>
        <p:txBody>
          <a:bodyPr/>
          <a:lstStyle>
            <a:lvl1pPr>
              <a:defRPr/>
            </a:lvl1pPr>
          </a:lstStyle>
          <a:p>
            <a:r>
              <a:rPr lang="en-US"/>
              <a:t> © Lyle and Sherrie Smith 2022  </a:t>
            </a:r>
            <a:endParaRPr lang="en-US" dirty="0"/>
          </a:p>
        </p:txBody>
      </p:sp>
      <p:sp>
        <p:nvSpPr>
          <p:cNvPr id="5" name="Slide Number Placeholder 4"/>
          <p:cNvSpPr>
            <a:spLocks noGrp="1"/>
          </p:cNvSpPr>
          <p:nvPr>
            <p:ph type="sldNum" sz="quarter" idx="12"/>
          </p:nvPr>
        </p:nvSpPr>
        <p:spPr/>
        <p:txBody>
          <a:bodyPr/>
          <a:lstStyle>
            <a:lvl1pPr>
              <a:defRPr/>
            </a:lvl1pPr>
          </a:lstStyle>
          <a:p>
            <a:fld id="{FF03D6ED-6A2D-4294-9764-AF3725354BBA}" type="slidenum">
              <a:rPr lang="en-US"/>
              <a:pPr/>
              <a:t>‹#›</a:t>
            </a:fld>
            <a:endParaRPr lang="en-US" dirty="0"/>
          </a:p>
        </p:txBody>
      </p:sp>
    </p:spTree>
    <p:extLst>
      <p:ext uri="{BB962C8B-B14F-4D97-AF65-F5344CB8AC3E}">
        <p14:creationId xmlns:p14="http://schemas.microsoft.com/office/powerpoint/2010/main" val="20257671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p>
        </p:txBody>
      </p:sp>
      <p:sp>
        <p:nvSpPr>
          <p:cNvPr id="3" name="Footer Placeholder 2"/>
          <p:cNvSpPr>
            <a:spLocks noGrp="1"/>
          </p:cNvSpPr>
          <p:nvPr>
            <p:ph type="ftr" sz="quarter" idx="11"/>
          </p:nvPr>
        </p:nvSpPr>
        <p:spPr/>
        <p:txBody>
          <a:bodyPr/>
          <a:lstStyle>
            <a:lvl1pPr>
              <a:defRPr/>
            </a:lvl1pPr>
          </a:lstStyle>
          <a:p>
            <a:r>
              <a:rPr lang="en-US"/>
              <a:t> © Lyle and Sherrie Smith 2022  </a:t>
            </a:r>
            <a:endParaRPr lang="en-US" dirty="0"/>
          </a:p>
        </p:txBody>
      </p:sp>
      <p:sp>
        <p:nvSpPr>
          <p:cNvPr id="4" name="Slide Number Placeholder 3"/>
          <p:cNvSpPr>
            <a:spLocks noGrp="1"/>
          </p:cNvSpPr>
          <p:nvPr>
            <p:ph type="sldNum" sz="quarter" idx="12"/>
          </p:nvPr>
        </p:nvSpPr>
        <p:spPr/>
        <p:txBody>
          <a:bodyPr/>
          <a:lstStyle>
            <a:lvl1pPr>
              <a:defRPr/>
            </a:lvl1pPr>
          </a:lstStyle>
          <a:p>
            <a:fld id="{211ABAE0-A4E8-469F-821D-558BB3F86263}" type="slidenum">
              <a:rPr lang="en-US"/>
              <a:pPr/>
              <a:t>‹#›</a:t>
            </a:fld>
            <a:endParaRPr lang="en-US" dirty="0"/>
          </a:p>
        </p:txBody>
      </p:sp>
    </p:spTree>
    <p:extLst>
      <p:ext uri="{BB962C8B-B14F-4D97-AF65-F5344CB8AC3E}">
        <p14:creationId xmlns:p14="http://schemas.microsoft.com/office/powerpoint/2010/main" val="4133546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r>
              <a:rPr lang="en-US"/>
              <a:t> © Lyle and Sherrie Smith 2022  </a:t>
            </a:r>
            <a:endParaRPr lang="en-US" dirty="0"/>
          </a:p>
        </p:txBody>
      </p:sp>
      <p:sp>
        <p:nvSpPr>
          <p:cNvPr id="7" name="Slide Number Placeholder 6"/>
          <p:cNvSpPr>
            <a:spLocks noGrp="1"/>
          </p:cNvSpPr>
          <p:nvPr>
            <p:ph type="sldNum" sz="quarter" idx="12"/>
          </p:nvPr>
        </p:nvSpPr>
        <p:spPr/>
        <p:txBody>
          <a:bodyPr/>
          <a:lstStyle>
            <a:lvl1pPr>
              <a:defRPr/>
            </a:lvl1pPr>
          </a:lstStyle>
          <a:p>
            <a:fld id="{1F04707E-D147-4C9D-9DC9-37169DB78BF3}" type="slidenum">
              <a:rPr lang="en-US"/>
              <a:pPr/>
              <a:t>‹#›</a:t>
            </a:fld>
            <a:endParaRPr lang="en-US" dirty="0"/>
          </a:p>
        </p:txBody>
      </p:sp>
    </p:spTree>
    <p:extLst>
      <p:ext uri="{BB962C8B-B14F-4D97-AF65-F5344CB8AC3E}">
        <p14:creationId xmlns:p14="http://schemas.microsoft.com/office/powerpoint/2010/main" val="13833619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r>
              <a:rPr lang="en-US"/>
              <a:t> © Lyle and Sherrie Smith 2022  </a:t>
            </a:r>
            <a:endParaRPr lang="en-US" dirty="0"/>
          </a:p>
        </p:txBody>
      </p:sp>
      <p:sp>
        <p:nvSpPr>
          <p:cNvPr id="7" name="Slide Number Placeholder 6"/>
          <p:cNvSpPr>
            <a:spLocks noGrp="1"/>
          </p:cNvSpPr>
          <p:nvPr>
            <p:ph type="sldNum" sz="quarter" idx="12"/>
          </p:nvPr>
        </p:nvSpPr>
        <p:spPr/>
        <p:txBody>
          <a:bodyPr/>
          <a:lstStyle>
            <a:lvl1pPr>
              <a:defRPr/>
            </a:lvl1pPr>
          </a:lstStyle>
          <a:p>
            <a:fld id="{36E52E14-2C4F-4477-A7F5-8E1AC2DA8BA2}" type="slidenum">
              <a:rPr lang="en-US"/>
              <a:pPr/>
              <a:t>‹#›</a:t>
            </a:fld>
            <a:endParaRPr lang="en-US" dirty="0"/>
          </a:p>
        </p:txBody>
      </p:sp>
    </p:spTree>
    <p:extLst>
      <p:ext uri="{BB962C8B-B14F-4D97-AF65-F5344CB8AC3E}">
        <p14:creationId xmlns:p14="http://schemas.microsoft.com/office/powerpoint/2010/main" val="7819732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r>
              <a:rPr lang="en-US"/>
              <a:t> © Lyle and Sherrie Smith 2022  </a:t>
            </a:r>
            <a:endParaRPr lang="en-US" dirty="0"/>
          </a:p>
        </p:txBody>
      </p:sp>
      <p:sp>
        <p:nvSpPr>
          <p:cNvPr id="6" name="Slide Number Placeholder 5"/>
          <p:cNvSpPr>
            <a:spLocks noGrp="1"/>
          </p:cNvSpPr>
          <p:nvPr>
            <p:ph type="sldNum" sz="quarter" idx="12"/>
          </p:nvPr>
        </p:nvSpPr>
        <p:spPr/>
        <p:txBody>
          <a:bodyPr/>
          <a:lstStyle>
            <a:lvl1pPr>
              <a:defRPr/>
            </a:lvl1pPr>
          </a:lstStyle>
          <a:p>
            <a:fld id="{A10BB89D-2D06-4755-9C73-AEC6A6C8E69F}" type="slidenum">
              <a:rPr lang="en-US"/>
              <a:pPr/>
              <a:t>‹#›</a:t>
            </a:fld>
            <a:endParaRPr lang="en-US" dirty="0"/>
          </a:p>
        </p:txBody>
      </p:sp>
    </p:spTree>
    <p:extLst>
      <p:ext uri="{BB962C8B-B14F-4D97-AF65-F5344CB8AC3E}">
        <p14:creationId xmlns:p14="http://schemas.microsoft.com/office/powerpoint/2010/main" val="20171802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r>
              <a:rPr lang="en-US"/>
              <a:t> © Lyle and Sherrie Smith 2022  </a:t>
            </a:r>
            <a:endParaRPr lang="en-US" dirty="0"/>
          </a:p>
        </p:txBody>
      </p:sp>
      <p:sp>
        <p:nvSpPr>
          <p:cNvPr id="6" name="Slide Number Placeholder 5"/>
          <p:cNvSpPr>
            <a:spLocks noGrp="1"/>
          </p:cNvSpPr>
          <p:nvPr>
            <p:ph type="sldNum" sz="quarter" idx="12"/>
          </p:nvPr>
        </p:nvSpPr>
        <p:spPr/>
        <p:txBody>
          <a:bodyPr/>
          <a:lstStyle>
            <a:lvl1pPr>
              <a:defRPr/>
            </a:lvl1pPr>
          </a:lstStyle>
          <a:p>
            <a:fld id="{2DB35201-4E51-4690-9A3F-B5F7D3604F12}" type="slidenum">
              <a:rPr lang="en-US"/>
              <a:pPr/>
              <a:t>‹#›</a:t>
            </a:fld>
            <a:endParaRPr lang="en-US" dirty="0"/>
          </a:p>
        </p:txBody>
      </p:sp>
    </p:spTree>
    <p:extLst>
      <p:ext uri="{BB962C8B-B14F-4D97-AF65-F5344CB8AC3E}">
        <p14:creationId xmlns:p14="http://schemas.microsoft.com/office/powerpoint/2010/main" val="28332567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dirty="0"/>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r>
              <a:rPr lang="en-US"/>
              <a:t> © Lyle and Sherrie Smith 2022  </a:t>
            </a:r>
            <a:endParaRPr lang="en-US" dirty="0"/>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0635270D-ABE8-4849-895B-15A561E7C0F0}" type="slidenum">
              <a:rPr lang="en-US"/>
              <a:pPr/>
              <a:t>‹#›</a:t>
            </a:fld>
            <a:endParaRPr lang="en-US" dirty="0"/>
          </a:p>
        </p:txBody>
      </p:sp>
    </p:spTree>
    <p:extLst>
      <p:ext uri="{BB962C8B-B14F-4D97-AF65-F5344CB8AC3E}">
        <p14:creationId xmlns:p14="http://schemas.microsoft.com/office/powerpoint/2010/main" val="21086752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dirty="0"/>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r>
              <a:rPr lang="en-US"/>
              <a:t> © Lyle and Sherrie Smith 2022  </a:t>
            </a:r>
            <a:endParaRPr lang="en-US" dirty="0"/>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F3C7D960-9AA6-407C-98DD-C4F744CD3732}" type="slidenum">
              <a:rPr lang="en-US"/>
              <a:pPr/>
              <a:t>‹#›</a:t>
            </a:fld>
            <a:endParaRPr lang="en-US" dirty="0"/>
          </a:p>
        </p:txBody>
      </p:sp>
    </p:spTree>
    <p:extLst>
      <p:ext uri="{BB962C8B-B14F-4D97-AF65-F5344CB8AC3E}">
        <p14:creationId xmlns:p14="http://schemas.microsoft.com/office/powerpoint/2010/main" val="14638817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381000"/>
            <a:ext cx="82296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dirty="0"/>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r>
              <a:rPr lang="en-US"/>
              <a:t> © Lyle and Sherrie Smith 2022  </a:t>
            </a:r>
            <a:endParaRPr lang="en-US" dirty="0"/>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60CA489C-E6A6-4F5D-A5BF-B9145F846B2E}" type="slidenum">
              <a:rPr lang="en-US"/>
              <a:pPr/>
              <a:t>‹#›</a:t>
            </a:fld>
            <a:endParaRPr lang="en-US" dirty="0"/>
          </a:p>
        </p:txBody>
      </p:sp>
    </p:spTree>
    <p:extLst>
      <p:ext uri="{BB962C8B-B14F-4D97-AF65-F5344CB8AC3E}">
        <p14:creationId xmlns:p14="http://schemas.microsoft.com/office/powerpoint/2010/main" val="22276668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r>
              <a:rPr lang="en-US"/>
              <a:t> © Lyle and Sherrie Smith 2022  </a:t>
            </a:r>
            <a:endParaRPr lang="en-US" dirty="0"/>
          </a:p>
        </p:txBody>
      </p:sp>
      <p:sp>
        <p:nvSpPr>
          <p:cNvPr id="6" name="Slide Number Placeholder 5"/>
          <p:cNvSpPr>
            <a:spLocks noGrp="1"/>
          </p:cNvSpPr>
          <p:nvPr>
            <p:ph type="sldNum" sz="quarter" idx="12"/>
          </p:nvPr>
        </p:nvSpPr>
        <p:spPr/>
        <p:txBody>
          <a:bodyPr/>
          <a:lstStyle>
            <a:lvl1pPr>
              <a:defRPr/>
            </a:lvl1pPr>
          </a:lstStyle>
          <a:p>
            <a:fld id="{1EF4AE1B-AA7E-4EEE-A654-1A9BA4E16BE1}" type="slidenum">
              <a:rPr lang="en-US"/>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524000"/>
            <a:ext cx="8229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3862388"/>
            <a:ext cx="8229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r>
              <a:rPr lang="en-US"/>
              <a:t> © Lyle and Sherrie Smith 2022  </a:t>
            </a: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0F90543F-758A-49A9-83F0-A64F36CBC453}" type="slidenum">
              <a:rPr lang="en-US"/>
              <a:pPr>
                <a:defRPr/>
              </a:pPr>
              <a:t>‹#›</a:t>
            </a:fld>
            <a:endParaRPr lang="en-US" dirty="0"/>
          </a:p>
        </p:txBody>
      </p:sp>
    </p:spTree>
    <p:extLst>
      <p:ext uri="{BB962C8B-B14F-4D97-AF65-F5344CB8AC3E}">
        <p14:creationId xmlns:p14="http://schemas.microsoft.com/office/powerpoint/2010/main" val="5259607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6000" spc="-38"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0"/>
            <a:ext cx="7543800" cy="1143000"/>
          </a:xfrm>
        </p:spPr>
        <p:txBody>
          <a:bodyPr lIns="91440" rIns="91440">
            <a:normAutofit/>
          </a:bodyPr>
          <a:lstStyle>
            <a:lvl1pPr marL="0" indent="0" algn="l">
              <a:buNone/>
              <a:defRPr sz="1800" cap="all" spc="150" baseline="0">
                <a:solidFill>
                  <a:schemeClr val="tx2"/>
                </a:solidFill>
                <a:latin typeface="+mj-lt"/>
              </a:defRPr>
            </a:lvl1pPr>
            <a:lvl2pPr marL="342900" indent="0" algn="ctr">
              <a:buNone/>
              <a:defRPr sz="18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 © Lyle and Sherrie Smith 2022  </a:t>
            </a:r>
            <a:endParaRPr lang="en-US" dirty="0"/>
          </a:p>
        </p:txBody>
      </p:sp>
      <p:sp>
        <p:nvSpPr>
          <p:cNvPr id="6" name="Slide Number Placeholder 5"/>
          <p:cNvSpPr>
            <a:spLocks noGrp="1"/>
          </p:cNvSpPr>
          <p:nvPr>
            <p:ph type="sldNum" sz="quarter" idx="12"/>
          </p:nvPr>
        </p:nvSpPr>
        <p:spPr/>
        <p:txBody>
          <a:bodyPr/>
          <a:lstStyle/>
          <a:p>
            <a:fld id="{901D0CEC-2D15-4C05-A2AB-B77BD9C3CF76}" type="slidenum">
              <a:rPr lang="en-US" smtClean="0"/>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68403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 © Lyle and Sherrie Smith 2022  </a:t>
            </a:r>
            <a:endParaRPr lang="en-US" dirty="0"/>
          </a:p>
        </p:txBody>
      </p:sp>
      <p:sp>
        <p:nvSpPr>
          <p:cNvPr id="6" name="Slide Number Placeholder 5"/>
          <p:cNvSpPr>
            <a:spLocks noGrp="1"/>
          </p:cNvSpPr>
          <p:nvPr>
            <p:ph type="sldNum" sz="quarter" idx="12"/>
          </p:nvPr>
        </p:nvSpPr>
        <p:spPr/>
        <p:txBody>
          <a:bodyPr/>
          <a:lstStyle/>
          <a:p>
            <a:fld id="{901D0CEC-2D15-4C05-A2AB-B77BD9C3CF76}" type="slidenum">
              <a:rPr lang="en-US" smtClean="0"/>
              <a:t>‹#›</a:t>
            </a:fld>
            <a:endParaRPr lang="en-US" dirty="0"/>
          </a:p>
        </p:txBody>
      </p:sp>
    </p:spTree>
    <p:extLst>
      <p:ext uri="{BB962C8B-B14F-4D97-AF65-F5344CB8AC3E}">
        <p14:creationId xmlns:p14="http://schemas.microsoft.com/office/powerpoint/2010/main" val="34702913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6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1800" cap="all" spc="150" baseline="0">
                <a:solidFill>
                  <a:schemeClr val="tx2"/>
                </a:solidFill>
                <a:latin typeface="+mj-lt"/>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 © Lyle and Sherrie Smith 2022  </a:t>
            </a:r>
            <a:endParaRPr lang="en-US" dirty="0"/>
          </a:p>
        </p:txBody>
      </p:sp>
      <p:sp>
        <p:nvSpPr>
          <p:cNvPr id="6" name="Slide Number Placeholder 5"/>
          <p:cNvSpPr>
            <a:spLocks noGrp="1"/>
          </p:cNvSpPr>
          <p:nvPr>
            <p:ph type="sldNum" sz="quarter" idx="12"/>
          </p:nvPr>
        </p:nvSpPr>
        <p:spPr/>
        <p:txBody>
          <a:bodyPr/>
          <a:lstStyle/>
          <a:p>
            <a:fld id="{901D0CEC-2D15-4C05-A2AB-B77BD9C3CF76}" type="slidenum">
              <a:rPr lang="en-US" smtClean="0"/>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86362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59" y="1845734"/>
            <a:ext cx="370332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a:t> © Lyle and Sherrie Smith 2022  </a:t>
            </a:r>
            <a:endParaRPr lang="en-US" dirty="0"/>
          </a:p>
        </p:txBody>
      </p:sp>
      <p:sp>
        <p:nvSpPr>
          <p:cNvPr id="7" name="Slide Number Placeholder 6"/>
          <p:cNvSpPr>
            <a:spLocks noGrp="1"/>
          </p:cNvSpPr>
          <p:nvPr>
            <p:ph type="sldNum" sz="quarter" idx="12"/>
          </p:nvPr>
        </p:nvSpPr>
        <p:spPr/>
        <p:txBody>
          <a:bodyPr/>
          <a:lstStyle/>
          <a:p>
            <a:fld id="{901D0CEC-2D15-4C05-A2AB-B77BD9C3CF76}" type="slidenum">
              <a:rPr lang="en-US" smtClean="0"/>
              <a:t>‹#›</a:t>
            </a:fld>
            <a:endParaRPr lang="en-US" dirty="0"/>
          </a:p>
        </p:txBody>
      </p:sp>
    </p:spTree>
    <p:extLst>
      <p:ext uri="{BB962C8B-B14F-4D97-AF65-F5344CB8AC3E}">
        <p14:creationId xmlns:p14="http://schemas.microsoft.com/office/powerpoint/2010/main" val="35800601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1500" b="0"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22960" y="2582334"/>
            <a:ext cx="370332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1500" b="0"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63440" y="2582334"/>
            <a:ext cx="370332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r>
              <a:rPr lang="en-US"/>
              <a:t> © Lyle and Sherrie Smith 2022  </a:t>
            </a:r>
            <a:endParaRPr lang="en-US" dirty="0"/>
          </a:p>
        </p:txBody>
      </p:sp>
      <p:sp>
        <p:nvSpPr>
          <p:cNvPr id="9" name="Slide Number Placeholder 8"/>
          <p:cNvSpPr>
            <a:spLocks noGrp="1"/>
          </p:cNvSpPr>
          <p:nvPr>
            <p:ph type="sldNum" sz="quarter" idx="12"/>
          </p:nvPr>
        </p:nvSpPr>
        <p:spPr/>
        <p:txBody>
          <a:bodyPr/>
          <a:lstStyle/>
          <a:p>
            <a:fld id="{901D0CEC-2D15-4C05-A2AB-B77BD9C3CF76}" type="slidenum">
              <a:rPr lang="en-US" smtClean="0"/>
              <a:t>‹#›</a:t>
            </a:fld>
            <a:endParaRPr lang="en-US" dirty="0"/>
          </a:p>
        </p:txBody>
      </p:sp>
    </p:spTree>
    <p:extLst>
      <p:ext uri="{BB962C8B-B14F-4D97-AF65-F5344CB8AC3E}">
        <p14:creationId xmlns:p14="http://schemas.microsoft.com/office/powerpoint/2010/main" val="41927114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r>
              <a:rPr lang="en-US"/>
              <a:t> © Lyle and Sherrie Smith 2022  </a:t>
            </a:r>
            <a:endParaRPr lang="en-US" dirty="0"/>
          </a:p>
        </p:txBody>
      </p:sp>
      <p:sp>
        <p:nvSpPr>
          <p:cNvPr id="5" name="Slide Number Placeholder 4"/>
          <p:cNvSpPr>
            <a:spLocks noGrp="1"/>
          </p:cNvSpPr>
          <p:nvPr>
            <p:ph type="sldNum" sz="quarter" idx="12"/>
          </p:nvPr>
        </p:nvSpPr>
        <p:spPr/>
        <p:txBody>
          <a:bodyPr/>
          <a:lstStyle/>
          <a:p>
            <a:fld id="{901D0CEC-2D15-4C05-A2AB-B77BD9C3CF76}" type="slidenum">
              <a:rPr lang="en-US" smtClean="0"/>
              <a:t>‹#›</a:t>
            </a:fld>
            <a:endParaRPr lang="en-US" dirty="0"/>
          </a:p>
        </p:txBody>
      </p:sp>
    </p:spTree>
    <p:extLst>
      <p:ext uri="{BB962C8B-B14F-4D97-AF65-F5344CB8AC3E}">
        <p14:creationId xmlns:p14="http://schemas.microsoft.com/office/powerpoint/2010/main" val="42067016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r>
              <a:rPr lang="en-US"/>
              <a:t> © Lyle and Sherrie Smith 2022  </a:t>
            </a:r>
            <a:endParaRPr lang="en-US" dirty="0"/>
          </a:p>
        </p:txBody>
      </p:sp>
      <p:sp>
        <p:nvSpPr>
          <p:cNvPr id="9" name="Slide Number Placeholder 8"/>
          <p:cNvSpPr>
            <a:spLocks noGrp="1"/>
          </p:cNvSpPr>
          <p:nvPr>
            <p:ph type="sldNum" sz="quarter" idx="12"/>
          </p:nvPr>
        </p:nvSpPr>
        <p:spPr/>
        <p:txBody>
          <a:bodyPr/>
          <a:lstStyle/>
          <a:p>
            <a:fld id="{901D0CEC-2D15-4C05-A2AB-B77BD9C3CF76}" type="slidenum">
              <a:rPr lang="en-US" smtClean="0"/>
              <a:t>‹#›</a:t>
            </a:fld>
            <a:endParaRPr lang="en-US" dirty="0"/>
          </a:p>
        </p:txBody>
      </p:sp>
    </p:spTree>
    <p:extLst>
      <p:ext uri="{BB962C8B-B14F-4D97-AF65-F5344CB8AC3E}">
        <p14:creationId xmlns:p14="http://schemas.microsoft.com/office/powerpoint/2010/main" val="36122827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27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125">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endParaRPr lang="en-US" dirty="0"/>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r>
              <a:rPr lang="en-US"/>
              <a:t> © Lyle and Sherrie Smith 2022  </a:t>
            </a:r>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901D0CEC-2D15-4C05-A2AB-B77BD9C3CF76}" type="slidenum">
              <a:rPr lang="en-US" smtClean="0"/>
              <a:t>‹#›</a:t>
            </a:fld>
            <a:endParaRPr lang="en-US" dirty="0"/>
          </a:p>
        </p:txBody>
      </p:sp>
    </p:spTree>
    <p:extLst>
      <p:ext uri="{BB962C8B-B14F-4D97-AF65-F5344CB8AC3E}">
        <p14:creationId xmlns:p14="http://schemas.microsoft.com/office/powerpoint/2010/main" val="15860420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4948" cy="822960"/>
          </a:xfrm>
        </p:spPr>
        <p:txBody>
          <a:bodyPr lIns="91440" tIns="0" rIns="91440" bIns="0" anchor="b">
            <a:noAutofit/>
          </a:bodyPr>
          <a:lstStyle>
            <a:lvl1pPr>
              <a:defRPr sz="27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blipFill>
            <a:blip r:embed="rId2" cstate="email">
              <a:extLst>
                <a:ext uri="{28A0092B-C50C-407E-A947-70E740481C1C}">
                  <a14:useLocalDpi xmlns:a14="http://schemas.microsoft.com/office/drawing/2010/main"/>
                </a:ext>
              </a:extLst>
            </a:blip>
            <a:stretch>
              <a:fillRect/>
            </a:stretch>
          </a:blipFill>
        </p:spPr>
        <p:txBody>
          <a:bodyPr lIns="457200" tIns="457200" anchor="t"/>
          <a:lstStyle>
            <a:lvl1pPr marL="0" indent="0">
              <a:buNone/>
              <a:defRPr sz="2400">
                <a:solidFill>
                  <a:schemeClr val="bg1"/>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822960" y="5907023"/>
            <a:ext cx="7584948" cy="594360"/>
          </a:xfrm>
        </p:spPr>
        <p:txBody>
          <a:bodyPr lIns="91440" tIns="0" rIns="91440" bIns="0">
            <a:normAutofit/>
          </a:bodyPr>
          <a:lstStyle>
            <a:lvl1pPr marL="0" indent="0">
              <a:spcBef>
                <a:spcPts val="0"/>
              </a:spcBef>
              <a:spcAft>
                <a:spcPts val="450"/>
              </a:spcAft>
              <a:buNone/>
              <a:defRPr sz="1125">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a:t> © Lyle and Sherrie Smith 2022  </a:t>
            </a:r>
            <a:endParaRPr lang="en-US" dirty="0"/>
          </a:p>
        </p:txBody>
      </p:sp>
      <p:sp>
        <p:nvSpPr>
          <p:cNvPr id="7" name="Slide Number Placeholder 6"/>
          <p:cNvSpPr>
            <a:spLocks noGrp="1"/>
          </p:cNvSpPr>
          <p:nvPr>
            <p:ph type="sldNum" sz="quarter" idx="12"/>
          </p:nvPr>
        </p:nvSpPr>
        <p:spPr/>
        <p:txBody>
          <a:bodyPr/>
          <a:lstStyle/>
          <a:p>
            <a:fld id="{901D0CEC-2D15-4C05-A2AB-B77BD9C3CF76}" type="slidenum">
              <a:rPr lang="en-US" smtClean="0"/>
              <a:t>‹#›</a:t>
            </a:fld>
            <a:endParaRPr lang="en-US" dirty="0"/>
          </a:p>
        </p:txBody>
      </p:sp>
    </p:spTree>
    <p:extLst>
      <p:ext uri="{BB962C8B-B14F-4D97-AF65-F5344CB8AC3E}">
        <p14:creationId xmlns:p14="http://schemas.microsoft.com/office/powerpoint/2010/main" val="21834152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r>
              <a:rPr lang="en-US"/>
              <a:t> © Lyle and Sherrie Smith 2022  </a:t>
            </a:r>
            <a:endParaRPr lang="en-US" dirty="0"/>
          </a:p>
        </p:txBody>
      </p:sp>
      <p:sp>
        <p:nvSpPr>
          <p:cNvPr id="7" name="Slide Number Placeholder 6"/>
          <p:cNvSpPr>
            <a:spLocks noGrp="1"/>
          </p:cNvSpPr>
          <p:nvPr>
            <p:ph type="sldNum" sz="quarter" idx="12"/>
          </p:nvPr>
        </p:nvSpPr>
        <p:spPr/>
        <p:txBody>
          <a:bodyPr/>
          <a:lstStyle>
            <a:lvl1pPr>
              <a:defRPr/>
            </a:lvl1pPr>
          </a:lstStyle>
          <a:p>
            <a:fld id="{6AAF68D8-B40C-4A82-BDE1-527D231EFA5E}" type="slidenum">
              <a:rPr lang="en-US"/>
              <a:pPr/>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 © Lyle and Sherrie Smith 2022  </a:t>
            </a:r>
            <a:endParaRPr lang="en-US" dirty="0"/>
          </a:p>
        </p:txBody>
      </p:sp>
      <p:sp>
        <p:nvSpPr>
          <p:cNvPr id="6" name="Slide Number Placeholder 5"/>
          <p:cNvSpPr>
            <a:spLocks noGrp="1"/>
          </p:cNvSpPr>
          <p:nvPr>
            <p:ph type="sldNum" sz="quarter" idx="12"/>
          </p:nvPr>
        </p:nvSpPr>
        <p:spPr/>
        <p:txBody>
          <a:bodyPr/>
          <a:lstStyle/>
          <a:p>
            <a:fld id="{901D0CEC-2D15-4C05-A2AB-B77BD9C3CF76}" type="slidenum">
              <a:rPr lang="en-US" smtClean="0"/>
              <a:t>‹#›</a:t>
            </a:fld>
            <a:endParaRPr lang="en-US" dirty="0"/>
          </a:p>
        </p:txBody>
      </p:sp>
    </p:spTree>
    <p:extLst>
      <p:ext uri="{BB962C8B-B14F-4D97-AF65-F5344CB8AC3E}">
        <p14:creationId xmlns:p14="http://schemas.microsoft.com/office/powerpoint/2010/main" val="17893709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4778"/>
            <a:ext cx="5800725" cy="5757422"/>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 © Lyle and Sherrie Smith 2022  </a:t>
            </a:r>
            <a:endParaRPr lang="en-US" dirty="0"/>
          </a:p>
        </p:txBody>
      </p:sp>
      <p:sp>
        <p:nvSpPr>
          <p:cNvPr id="6" name="Slide Number Placeholder 5"/>
          <p:cNvSpPr>
            <a:spLocks noGrp="1"/>
          </p:cNvSpPr>
          <p:nvPr>
            <p:ph type="sldNum" sz="quarter" idx="12"/>
          </p:nvPr>
        </p:nvSpPr>
        <p:spPr/>
        <p:txBody>
          <a:bodyPr/>
          <a:lstStyle/>
          <a:p>
            <a:fld id="{901D0CEC-2D15-4C05-A2AB-B77BD9C3CF76}" type="slidenum">
              <a:rPr lang="en-US" smtClean="0"/>
              <a:t>‹#›</a:t>
            </a:fld>
            <a:endParaRPr lang="en-US" dirty="0"/>
          </a:p>
        </p:txBody>
      </p:sp>
    </p:spTree>
    <p:extLst>
      <p:ext uri="{BB962C8B-B14F-4D97-AF65-F5344CB8AC3E}">
        <p14:creationId xmlns:p14="http://schemas.microsoft.com/office/powerpoint/2010/main" val="40411385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524000"/>
            <a:ext cx="8229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3862390"/>
            <a:ext cx="8229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r>
              <a:rPr lang="en-US"/>
              <a:t> © Lyle and Sherrie Smith 2022  </a:t>
            </a: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0F90543F-758A-49A9-83F0-A64F36CBC453}" type="slidenum">
              <a:rPr lang="en-US"/>
              <a:pPr>
                <a:defRPr/>
              </a:pPr>
              <a:t>‹#›</a:t>
            </a:fld>
            <a:endParaRPr lang="en-US" dirty="0"/>
          </a:p>
        </p:txBody>
      </p:sp>
    </p:spTree>
    <p:extLst>
      <p:ext uri="{BB962C8B-B14F-4D97-AF65-F5344CB8AC3E}">
        <p14:creationId xmlns:p14="http://schemas.microsoft.com/office/powerpoint/2010/main" val="159781929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0"/>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1"/>
          </p:nvPr>
        </p:nvSpPr>
        <p:spPr>
          <a:ln/>
        </p:spPr>
        <p:txBody>
          <a:bodyPr/>
          <a:lstStyle>
            <a:lvl1pPr>
              <a:defRPr/>
            </a:lvl1pPr>
          </a:lstStyle>
          <a:p>
            <a:fld id="{114320F4-BD4A-4797-ADAE-492436F3A0C4}" type="slidenum">
              <a:rPr lang="en-US" altLang="en-US"/>
              <a:pPr/>
              <a:t>‹#›</a:t>
            </a:fld>
            <a:endParaRPr lang="en-US" altLang="en-US" dirty="0"/>
          </a:p>
        </p:txBody>
      </p:sp>
      <p:sp>
        <p:nvSpPr>
          <p:cNvPr id="5" name="Rectangle 5"/>
          <p:cNvSpPr>
            <a:spLocks noGrp="1" noChangeArrowheads="1"/>
          </p:cNvSpPr>
          <p:nvPr>
            <p:ph type="ftr" sz="quarter" idx="12"/>
          </p:nvPr>
        </p:nvSpPr>
        <p:spPr>
          <a:ln/>
        </p:spPr>
        <p:txBody>
          <a:bodyPr/>
          <a:lstStyle>
            <a:lvl1pPr>
              <a:defRPr/>
            </a:lvl1pPr>
          </a:lstStyle>
          <a:p>
            <a:pPr>
              <a:defRPr/>
            </a:pPr>
            <a:r>
              <a:rPr lang="en-US"/>
              <a:t> © Lyle and Sherrie Smith 2022  </a:t>
            </a:r>
            <a:endParaRPr lang="en-US" dirty="0"/>
          </a:p>
        </p:txBody>
      </p:sp>
    </p:spTree>
    <p:extLst>
      <p:ext uri="{BB962C8B-B14F-4D97-AF65-F5344CB8AC3E}">
        <p14:creationId xmlns:p14="http://schemas.microsoft.com/office/powerpoint/2010/main" val="26095608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a:t>Click to edit Master title style</a:t>
            </a:r>
          </a:p>
        </p:txBody>
      </p:sp>
      <p:sp>
        <p:nvSpPr>
          <p:cNvPr id="3" name="Content Placeholder 2"/>
          <p:cNvSpPr>
            <a:spLocks noGrp="1"/>
          </p:cNvSpPr>
          <p:nvPr>
            <p:ph sz="half" idx="1"/>
          </p:nvPr>
        </p:nvSpPr>
        <p:spPr>
          <a:xfrm>
            <a:off x="457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dirty="0"/>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r>
              <a:rPr lang="en-US"/>
              <a:t> © Lyle and Sherrie Smith 2022  </a:t>
            </a:r>
            <a:endParaRPr lang="en-US" dirty="0"/>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8A6DC1F4-534F-4C18-92A4-E8F25CFB1581}" type="slidenum">
              <a:rPr lang="en-US"/>
              <a:pPr/>
              <a:t>‹#›</a:t>
            </a:fld>
            <a:endParaRPr lang="en-US" dirty="0"/>
          </a:p>
        </p:txBody>
      </p:sp>
    </p:spTree>
    <p:extLst>
      <p:ext uri="{BB962C8B-B14F-4D97-AF65-F5344CB8AC3E}">
        <p14:creationId xmlns:p14="http://schemas.microsoft.com/office/powerpoint/2010/main" val="4056884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a:t>Click to edit Master title style</a:t>
            </a:r>
          </a:p>
        </p:txBody>
      </p:sp>
      <p:sp>
        <p:nvSpPr>
          <p:cNvPr id="28" name="Date Placeholder 27"/>
          <p:cNvSpPr>
            <a:spLocks noGrp="1"/>
          </p:cNvSpPr>
          <p:nvPr>
            <p:ph type="dt" sz="half" idx="10"/>
          </p:nvPr>
        </p:nvSpPr>
        <p:spPr/>
        <p:txBody>
          <a:bodyPr/>
          <a:lstStyle/>
          <a:p>
            <a:endParaRPr lang="en-US" dirty="0"/>
          </a:p>
        </p:txBody>
      </p:sp>
      <p:sp>
        <p:nvSpPr>
          <p:cNvPr id="17" name="Footer Placeholder 16"/>
          <p:cNvSpPr>
            <a:spLocks noGrp="1"/>
          </p:cNvSpPr>
          <p:nvPr>
            <p:ph type="ftr" sz="quarter" idx="11"/>
          </p:nvPr>
        </p:nvSpPr>
        <p:spPr/>
        <p:txBody>
          <a:bodyPr/>
          <a:lstStyle/>
          <a:p>
            <a:r>
              <a:rPr lang="en-US"/>
              <a:t> © Lyle and Sherrie Smith 2022  </a:t>
            </a:r>
            <a:endParaRPr lang="en-US" dirty="0"/>
          </a:p>
        </p:txBody>
      </p:sp>
      <p:sp>
        <p:nvSpPr>
          <p:cNvPr id="29" name="Slide Number Placeholder 28"/>
          <p:cNvSpPr>
            <a:spLocks noGrp="1"/>
          </p:cNvSpPr>
          <p:nvPr>
            <p:ph type="sldNum" sz="quarter" idx="12"/>
          </p:nvPr>
        </p:nvSpPr>
        <p:spPr/>
        <p:txBody>
          <a:bodyPr/>
          <a:lstStyle/>
          <a:p>
            <a:fld id="{24FCC2FD-2DBA-48A3-A6B4-A6B80A9E9E00}" type="slidenum">
              <a:rPr lang="en-US" smtClean="0"/>
              <a:pPr/>
              <a:t>‹#›</a:t>
            </a:fld>
            <a:endParaRPr lang="en-US" dirty="0"/>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Tree>
    <p:extLst>
      <p:ext uri="{BB962C8B-B14F-4D97-AF65-F5344CB8AC3E}">
        <p14:creationId xmlns:p14="http://schemas.microsoft.com/office/powerpoint/2010/main" val="22554514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 © Lyle and Sherrie Smith 2022  </a:t>
            </a:r>
            <a:endParaRPr lang="en-US" dirty="0"/>
          </a:p>
        </p:txBody>
      </p:sp>
      <p:sp>
        <p:nvSpPr>
          <p:cNvPr id="6" name="Slide Number Placeholder 5"/>
          <p:cNvSpPr>
            <a:spLocks noGrp="1"/>
          </p:cNvSpPr>
          <p:nvPr>
            <p:ph type="sldNum" sz="quarter" idx="12"/>
          </p:nvPr>
        </p:nvSpPr>
        <p:spPr/>
        <p:txBody>
          <a:bodyPr/>
          <a:lstStyle/>
          <a:p>
            <a:fld id="{CFFF5546-6866-4676-8A7C-4DA16A5A0DF8}" type="slidenum">
              <a:rPr lang="en-US" smtClean="0"/>
              <a:pPr/>
              <a:t>‹#›</a:t>
            </a:fld>
            <a:endParaRPr lang="en-US" dirty="0"/>
          </a:p>
        </p:txBody>
      </p:sp>
    </p:spTree>
    <p:extLst>
      <p:ext uri="{BB962C8B-B14F-4D97-AF65-F5344CB8AC3E}">
        <p14:creationId xmlns:p14="http://schemas.microsoft.com/office/powerpoint/2010/main" val="208476068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 © Lyle and Sherrie Smith 2022  </a:t>
            </a:r>
            <a:endParaRPr lang="en-US" dirty="0"/>
          </a:p>
        </p:txBody>
      </p:sp>
      <p:sp>
        <p:nvSpPr>
          <p:cNvPr id="6" name="Slide Number Placeholder 5"/>
          <p:cNvSpPr>
            <a:spLocks noGrp="1"/>
          </p:cNvSpPr>
          <p:nvPr>
            <p:ph type="sldNum" sz="quarter" idx="12"/>
          </p:nvPr>
        </p:nvSpPr>
        <p:spPr>
          <a:xfrm>
            <a:off x="7924800" y="6416675"/>
            <a:ext cx="762000" cy="365125"/>
          </a:xfrm>
        </p:spPr>
        <p:txBody>
          <a:bodyPr/>
          <a:lstStyle/>
          <a:p>
            <a:fld id="{7EB2637A-20C9-43C2-B40D-CD623F666616}" type="slidenum">
              <a:rPr lang="en-US" smtClean="0"/>
              <a:pPr/>
              <a:t>‹#›</a:t>
            </a:fld>
            <a:endParaRPr lang="en-US" dirty="0"/>
          </a:p>
        </p:txBody>
      </p:sp>
    </p:spTree>
    <p:extLst>
      <p:ext uri="{BB962C8B-B14F-4D97-AF65-F5344CB8AC3E}">
        <p14:creationId xmlns:p14="http://schemas.microsoft.com/office/powerpoint/2010/main" val="2875121302"/>
      </p:ext>
    </p:extLst>
  </p:cSld>
  <p:clrMapOvr>
    <a:overrideClrMapping bg1="dk1" tx1="lt1" bg2="dk2" tx2="lt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a:t> © Lyle and Sherrie Smith 2022  </a:t>
            </a:r>
            <a:endParaRPr lang="en-US" dirty="0"/>
          </a:p>
        </p:txBody>
      </p:sp>
      <p:sp>
        <p:nvSpPr>
          <p:cNvPr id="7" name="Slide Number Placeholder 6"/>
          <p:cNvSpPr>
            <a:spLocks noGrp="1"/>
          </p:cNvSpPr>
          <p:nvPr>
            <p:ph type="sldNum" sz="quarter" idx="12"/>
          </p:nvPr>
        </p:nvSpPr>
        <p:spPr/>
        <p:txBody>
          <a:bodyPr/>
          <a:lstStyle/>
          <a:p>
            <a:fld id="{0938C7E9-8889-402C-A173-EBA99D33AC6D}" type="slidenum">
              <a:rPr lang="en-US" smtClean="0"/>
              <a:pPr/>
              <a:t>‹#›</a:t>
            </a:fld>
            <a:endParaRPr lang="en-US" dirty="0"/>
          </a:p>
        </p:txBody>
      </p:sp>
    </p:spTree>
    <p:extLst>
      <p:ext uri="{BB962C8B-B14F-4D97-AF65-F5344CB8AC3E}">
        <p14:creationId xmlns:p14="http://schemas.microsoft.com/office/powerpoint/2010/main" val="306511288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r>
              <a:rPr lang="en-US"/>
              <a:t> © Lyle and Sherrie Smith 2022  </a:t>
            </a:r>
            <a:endParaRPr lang="en-US" dirty="0"/>
          </a:p>
        </p:txBody>
      </p:sp>
      <p:sp>
        <p:nvSpPr>
          <p:cNvPr id="9" name="Slide Number Placeholder 8"/>
          <p:cNvSpPr>
            <a:spLocks noGrp="1"/>
          </p:cNvSpPr>
          <p:nvPr>
            <p:ph type="sldNum" sz="quarter" idx="12"/>
          </p:nvPr>
        </p:nvSpPr>
        <p:spPr/>
        <p:txBody>
          <a:bodyPr/>
          <a:lstStyle/>
          <a:p>
            <a:fld id="{CA2B183F-0A00-4246-836E-282935CFA704}" type="slidenum">
              <a:rPr lang="en-US" smtClean="0"/>
              <a:pPr/>
              <a:t>‹#›</a:t>
            </a:fld>
            <a:endParaRPr lang="en-US" dirty="0"/>
          </a:p>
        </p:txBody>
      </p:sp>
    </p:spTree>
    <p:extLst>
      <p:ext uri="{BB962C8B-B14F-4D97-AF65-F5344CB8AC3E}">
        <p14:creationId xmlns:p14="http://schemas.microsoft.com/office/powerpoint/2010/main" val="22441816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dirty="0"/>
          </a:p>
        </p:txBody>
      </p:sp>
      <p:sp>
        <p:nvSpPr>
          <p:cNvPr id="8" name="Footer Placeholder 7"/>
          <p:cNvSpPr>
            <a:spLocks noGrp="1"/>
          </p:cNvSpPr>
          <p:nvPr>
            <p:ph type="ftr" sz="quarter" idx="11"/>
          </p:nvPr>
        </p:nvSpPr>
        <p:spPr/>
        <p:txBody>
          <a:bodyPr/>
          <a:lstStyle>
            <a:lvl1pPr>
              <a:defRPr/>
            </a:lvl1pPr>
          </a:lstStyle>
          <a:p>
            <a:r>
              <a:rPr lang="en-US"/>
              <a:t> © Lyle and Sherrie Smith 2022  </a:t>
            </a:r>
            <a:endParaRPr lang="en-US" dirty="0"/>
          </a:p>
        </p:txBody>
      </p:sp>
      <p:sp>
        <p:nvSpPr>
          <p:cNvPr id="9" name="Slide Number Placeholder 8"/>
          <p:cNvSpPr>
            <a:spLocks noGrp="1"/>
          </p:cNvSpPr>
          <p:nvPr>
            <p:ph type="sldNum" sz="quarter" idx="12"/>
          </p:nvPr>
        </p:nvSpPr>
        <p:spPr/>
        <p:txBody>
          <a:bodyPr/>
          <a:lstStyle>
            <a:lvl1pPr>
              <a:defRPr/>
            </a:lvl1pPr>
          </a:lstStyle>
          <a:p>
            <a:fld id="{377AA07B-E728-4006-BF02-117C92D3150D}" type="slidenum">
              <a:rPr lang="en-US"/>
              <a:pPr/>
              <a:t>‹#›</a:t>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r>
              <a:rPr lang="en-US"/>
              <a:t> © Lyle and Sherrie Smith 2022  </a:t>
            </a:r>
            <a:endParaRPr lang="en-US" dirty="0"/>
          </a:p>
        </p:txBody>
      </p:sp>
      <p:sp>
        <p:nvSpPr>
          <p:cNvPr id="5" name="Slide Number Placeholder 4"/>
          <p:cNvSpPr>
            <a:spLocks noGrp="1"/>
          </p:cNvSpPr>
          <p:nvPr>
            <p:ph type="sldNum" sz="quarter" idx="12"/>
          </p:nvPr>
        </p:nvSpPr>
        <p:spPr/>
        <p:txBody>
          <a:bodyPr/>
          <a:lstStyle/>
          <a:p>
            <a:fld id="{4FC5E461-D1D7-4D9D-807B-9F8BF68FAB6D}" type="slidenum">
              <a:rPr lang="en-US" smtClean="0"/>
              <a:pPr/>
              <a:t>‹#›</a:t>
            </a:fld>
            <a:endParaRPr lang="en-US" dirty="0"/>
          </a:p>
        </p:txBody>
      </p:sp>
    </p:spTree>
    <p:extLst>
      <p:ext uri="{BB962C8B-B14F-4D97-AF65-F5344CB8AC3E}">
        <p14:creationId xmlns:p14="http://schemas.microsoft.com/office/powerpoint/2010/main" val="86002505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r>
              <a:rPr lang="en-US"/>
              <a:t> © Lyle and Sherrie Smith 2022  </a:t>
            </a:r>
            <a:endParaRPr lang="en-US" dirty="0"/>
          </a:p>
        </p:txBody>
      </p:sp>
      <p:sp>
        <p:nvSpPr>
          <p:cNvPr id="4" name="Slide Number Placeholder 3"/>
          <p:cNvSpPr>
            <a:spLocks noGrp="1"/>
          </p:cNvSpPr>
          <p:nvPr>
            <p:ph type="sldNum" sz="quarter" idx="12"/>
          </p:nvPr>
        </p:nvSpPr>
        <p:spPr/>
        <p:txBody>
          <a:bodyPr/>
          <a:lstStyle/>
          <a:p>
            <a:fld id="{723F1543-50FE-4A54-BB76-EF1F2131455E}" type="slidenum">
              <a:rPr lang="en-US" smtClean="0"/>
              <a:pPr/>
              <a:t>‹#›</a:t>
            </a:fld>
            <a:endParaRPr lang="en-US" dirty="0"/>
          </a:p>
        </p:txBody>
      </p:sp>
    </p:spTree>
    <p:extLst>
      <p:ext uri="{BB962C8B-B14F-4D97-AF65-F5344CB8AC3E}">
        <p14:creationId xmlns:p14="http://schemas.microsoft.com/office/powerpoint/2010/main" val="351138668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a:t>Click to edit Master title style</a:t>
            </a:r>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a:t> © Lyle and Sherrie Smith 2022  </a:t>
            </a:r>
            <a:endParaRPr lang="en-US" dirty="0"/>
          </a:p>
        </p:txBody>
      </p:sp>
      <p:sp>
        <p:nvSpPr>
          <p:cNvPr id="7" name="Slide Number Placeholder 6"/>
          <p:cNvSpPr>
            <a:spLocks noGrp="1"/>
          </p:cNvSpPr>
          <p:nvPr>
            <p:ph type="sldNum" sz="quarter" idx="12"/>
          </p:nvPr>
        </p:nvSpPr>
        <p:spPr/>
        <p:txBody>
          <a:bodyPr/>
          <a:lstStyle/>
          <a:p>
            <a:fld id="{0CE457EB-DCF1-474A-B291-77C3ED1AD771}" type="slidenum">
              <a:rPr lang="en-US" smtClean="0"/>
              <a:pPr/>
              <a:t>‹#›</a:t>
            </a:fld>
            <a:endParaRPr lang="en-US" dirty="0"/>
          </a:p>
        </p:txBody>
      </p:sp>
    </p:spTree>
    <p:extLst>
      <p:ext uri="{BB962C8B-B14F-4D97-AF65-F5344CB8AC3E}">
        <p14:creationId xmlns:p14="http://schemas.microsoft.com/office/powerpoint/2010/main" val="84474322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a:t>Click to edit Master title style</a:t>
            </a:r>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dirty="0">
                <a:solidFill>
                  <a:schemeClr val="lt1"/>
                </a:solidFill>
                <a:latin typeface="+mn-lt"/>
                <a:ea typeface="+mn-ea"/>
                <a:cs typeface="+mn-cs"/>
              </a:rPr>
              <a:t>Click icon to add picture</a:t>
            </a: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a:t> © Lyle and Sherrie Smith 2022  </a:t>
            </a:r>
            <a:endParaRPr lang="en-US" dirty="0"/>
          </a:p>
        </p:txBody>
      </p:sp>
      <p:sp>
        <p:nvSpPr>
          <p:cNvPr id="7" name="Slide Number Placeholder 6"/>
          <p:cNvSpPr>
            <a:spLocks noGrp="1"/>
          </p:cNvSpPr>
          <p:nvPr>
            <p:ph type="sldNum" sz="quarter" idx="12"/>
          </p:nvPr>
        </p:nvSpPr>
        <p:spPr/>
        <p:txBody>
          <a:bodyPr/>
          <a:lstStyle/>
          <a:p>
            <a:fld id="{82DF0F2F-A63E-4EF6-B658-8A3B82802FC2}" type="slidenum">
              <a:rPr lang="en-US" smtClean="0"/>
              <a:pPr/>
              <a:t>‹#›</a:t>
            </a:fld>
            <a:endParaRPr lang="en-US" dirty="0"/>
          </a:p>
        </p:txBody>
      </p:sp>
    </p:spTree>
    <p:extLst>
      <p:ext uri="{BB962C8B-B14F-4D97-AF65-F5344CB8AC3E}">
        <p14:creationId xmlns:p14="http://schemas.microsoft.com/office/powerpoint/2010/main" val="5559262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 © Lyle and Sherrie Smith 2022  </a:t>
            </a:r>
            <a:endParaRPr lang="en-US" dirty="0"/>
          </a:p>
        </p:txBody>
      </p:sp>
      <p:sp>
        <p:nvSpPr>
          <p:cNvPr id="6" name="Slide Number Placeholder 5"/>
          <p:cNvSpPr>
            <a:spLocks noGrp="1"/>
          </p:cNvSpPr>
          <p:nvPr>
            <p:ph type="sldNum" sz="quarter" idx="12"/>
          </p:nvPr>
        </p:nvSpPr>
        <p:spPr/>
        <p:txBody>
          <a:bodyPr/>
          <a:lstStyle/>
          <a:p>
            <a:fld id="{52552335-4704-48E1-A9B8-086651FFEF00}" type="slidenum">
              <a:rPr lang="en-US" smtClean="0"/>
              <a:pPr/>
              <a:t>‹#›</a:t>
            </a:fld>
            <a:endParaRPr lang="en-US" dirty="0"/>
          </a:p>
        </p:txBody>
      </p:sp>
    </p:spTree>
    <p:extLst>
      <p:ext uri="{BB962C8B-B14F-4D97-AF65-F5344CB8AC3E}">
        <p14:creationId xmlns:p14="http://schemas.microsoft.com/office/powerpoint/2010/main" val="172518129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 © Lyle and Sherrie Smith 2022  </a:t>
            </a:r>
            <a:endParaRPr lang="en-US" dirty="0"/>
          </a:p>
        </p:txBody>
      </p:sp>
      <p:sp>
        <p:nvSpPr>
          <p:cNvPr id="6" name="Slide Number Placeholder 5"/>
          <p:cNvSpPr>
            <a:spLocks noGrp="1"/>
          </p:cNvSpPr>
          <p:nvPr>
            <p:ph type="sldNum" sz="quarter" idx="12"/>
          </p:nvPr>
        </p:nvSpPr>
        <p:spPr/>
        <p:txBody>
          <a:bodyPr/>
          <a:lstStyle/>
          <a:p>
            <a:fld id="{DDECD4BC-65B5-41E7-AAF1-70AAB4FF798E}" type="slidenum">
              <a:rPr lang="en-US" smtClean="0"/>
              <a:pPr/>
              <a:t>‹#›</a:t>
            </a:fld>
            <a:endParaRPr lang="en-US" dirty="0"/>
          </a:p>
        </p:txBody>
      </p:sp>
    </p:spTree>
    <p:extLst>
      <p:ext uri="{BB962C8B-B14F-4D97-AF65-F5344CB8AC3E}">
        <p14:creationId xmlns:p14="http://schemas.microsoft.com/office/powerpoint/2010/main" val="239248495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524000"/>
            <a:ext cx="8229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3862388"/>
            <a:ext cx="8229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r>
              <a:rPr lang="en-US"/>
              <a:t> © Lyle and Sherrie Smith 2022  </a:t>
            </a: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0F90543F-758A-49A9-83F0-A64F36CBC453}" type="slidenum">
              <a:rPr lang="en-US"/>
              <a:pPr>
                <a:defRPr/>
              </a:pPr>
              <a:t>‹#›</a:t>
            </a:fld>
            <a:endParaRPr lang="en-US" dirty="0"/>
          </a:p>
        </p:txBody>
      </p:sp>
    </p:spTree>
    <p:extLst>
      <p:ext uri="{BB962C8B-B14F-4D97-AF65-F5344CB8AC3E}">
        <p14:creationId xmlns:p14="http://schemas.microsoft.com/office/powerpoint/2010/main" val="288328986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381000"/>
            <a:ext cx="82296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dirty="0"/>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r>
              <a:rPr lang="en-US"/>
              <a:t> © Lyle and Sherrie Smith 2022  </a:t>
            </a:r>
            <a:endParaRPr lang="en-US" dirty="0"/>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60CA489C-E6A6-4F5D-A5BF-B9145F846B2E}" type="slidenum">
              <a:rPr lang="en-US"/>
              <a:pPr/>
              <a:t>‹#›</a:t>
            </a:fld>
            <a:endParaRPr lang="en-US" dirty="0"/>
          </a:p>
        </p:txBody>
      </p:sp>
    </p:spTree>
    <p:extLst>
      <p:ext uri="{BB962C8B-B14F-4D97-AF65-F5344CB8AC3E}">
        <p14:creationId xmlns:p14="http://schemas.microsoft.com/office/powerpoint/2010/main" val="30728280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dirty="0"/>
          </a:p>
        </p:txBody>
      </p:sp>
      <p:sp>
        <p:nvSpPr>
          <p:cNvPr id="4" name="Footer Placeholder 3"/>
          <p:cNvSpPr>
            <a:spLocks noGrp="1"/>
          </p:cNvSpPr>
          <p:nvPr>
            <p:ph type="ftr" sz="quarter" idx="11"/>
          </p:nvPr>
        </p:nvSpPr>
        <p:spPr/>
        <p:txBody>
          <a:bodyPr/>
          <a:lstStyle>
            <a:lvl1pPr>
              <a:defRPr/>
            </a:lvl1pPr>
          </a:lstStyle>
          <a:p>
            <a:r>
              <a:rPr lang="en-US"/>
              <a:t> © Lyle and Sherrie Smith 2022  </a:t>
            </a:r>
            <a:endParaRPr lang="en-US" dirty="0"/>
          </a:p>
        </p:txBody>
      </p:sp>
      <p:sp>
        <p:nvSpPr>
          <p:cNvPr id="5" name="Slide Number Placeholder 4"/>
          <p:cNvSpPr>
            <a:spLocks noGrp="1"/>
          </p:cNvSpPr>
          <p:nvPr>
            <p:ph type="sldNum" sz="quarter" idx="12"/>
          </p:nvPr>
        </p:nvSpPr>
        <p:spPr/>
        <p:txBody>
          <a:bodyPr/>
          <a:lstStyle>
            <a:lvl1pPr>
              <a:defRPr/>
            </a:lvl1pPr>
          </a:lstStyle>
          <a:p>
            <a:fld id="{F368252D-72FB-47DC-B86E-0ED0EA824495}" type="slidenum">
              <a:rPr lang="en-US"/>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p>
        </p:txBody>
      </p:sp>
      <p:sp>
        <p:nvSpPr>
          <p:cNvPr id="3" name="Footer Placeholder 2"/>
          <p:cNvSpPr>
            <a:spLocks noGrp="1"/>
          </p:cNvSpPr>
          <p:nvPr>
            <p:ph type="ftr" sz="quarter" idx="11"/>
          </p:nvPr>
        </p:nvSpPr>
        <p:spPr/>
        <p:txBody>
          <a:bodyPr/>
          <a:lstStyle>
            <a:lvl1pPr>
              <a:defRPr/>
            </a:lvl1pPr>
          </a:lstStyle>
          <a:p>
            <a:r>
              <a:rPr lang="en-US"/>
              <a:t> © Lyle and Sherrie Smith 2022  </a:t>
            </a:r>
            <a:endParaRPr lang="en-US" dirty="0"/>
          </a:p>
        </p:txBody>
      </p:sp>
      <p:sp>
        <p:nvSpPr>
          <p:cNvPr id="4" name="Slide Number Placeholder 3"/>
          <p:cNvSpPr>
            <a:spLocks noGrp="1"/>
          </p:cNvSpPr>
          <p:nvPr>
            <p:ph type="sldNum" sz="quarter" idx="12"/>
          </p:nvPr>
        </p:nvSpPr>
        <p:spPr/>
        <p:txBody>
          <a:bodyPr/>
          <a:lstStyle>
            <a:lvl1pPr>
              <a:defRPr/>
            </a:lvl1pPr>
          </a:lstStyle>
          <a:p>
            <a:fld id="{E424BA36-25F9-402B-AEC4-7A6BA47190E4}" type="slidenum">
              <a:rPr lang="en-US"/>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r>
              <a:rPr lang="en-US"/>
              <a:t> © Lyle and Sherrie Smith 2022  </a:t>
            </a:r>
            <a:endParaRPr lang="en-US" dirty="0"/>
          </a:p>
        </p:txBody>
      </p:sp>
      <p:sp>
        <p:nvSpPr>
          <p:cNvPr id="7" name="Slide Number Placeholder 6"/>
          <p:cNvSpPr>
            <a:spLocks noGrp="1"/>
          </p:cNvSpPr>
          <p:nvPr>
            <p:ph type="sldNum" sz="quarter" idx="12"/>
          </p:nvPr>
        </p:nvSpPr>
        <p:spPr/>
        <p:txBody>
          <a:bodyPr/>
          <a:lstStyle>
            <a:lvl1pPr>
              <a:defRPr/>
            </a:lvl1pPr>
          </a:lstStyle>
          <a:p>
            <a:fld id="{25477C08-5885-4677-8530-FA11755869CF}" type="slidenum">
              <a:rPr lang="en-US"/>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r>
              <a:rPr lang="en-US"/>
              <a:t> © Lyle and Sherrie Smith 2022  </a:t>
            </a:r>
            <a:endParaRPr lang="en-US" dirty="0"/>
          </a:p>
        </p:txBody>
      </p:sp>
      <p:sp>
        <p:nvSpPr>
          <p:cNvPr id="7" name="Slide Number Placeholder 6"/>
          <p:cNvSpPr>
            <a:spLocks noGrp="1"/>
          </p:cNvSpPr>
          <p:nvPr>
            <p:ph type="sldNum" sz="quarter" idx="12"/>
          </p:nvPr>
        </p:nvSpPr>
        <p:spPr/>
        <p:txBody>
          <a:bodyPr/>
          <a:lstStyle>
            <a:lvl1pPr>
              <a:defRPr/>
            </a:lvl1pPr>
          </a:lstStyle>
          <a:p>
            <a:fld id="{8680BF82-9A2A-4484-B5FD-D42D0D4EA12E}" type="slidenum">
              <a:rPr lang="en-US"/>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6"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theme" Target="../theme/theme3.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ED790"/>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381000"/>
            <a:ext cx="82296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4275" name="Rectangle 3"/>
          <p:cNvSpPr>
            <a:spLocks noGrp="1" noChangeArrowheads="1"/>
          </p:cNvSpPr>
          <p:nvPr>
            <p:ph type="body" idx="1"/>
          </p:nvPr>
        </p:nvSpPr>
        <p:spPr bwMode="auto">
          <a:xfrm>
            <a:off x="457200" y="19812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42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Arial" charset="0"/>
              </a:defRPr>
            </a:lvl1pPr>
          </a:lstStyle>
          <a:p>
            <a:endParaRPr lang="en-US" dirty="0"/>
          </a:p>
        </p:txBody>
      </p:sp>
      <p:sp>
        <p:nvSpPr>
          <p:cNvPr id="542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CC6600"/>
                </a:solidFill>
                <a:latin typeface="Arial" charset="0"/>
              </a:defRPr>
            </a:lvl1pPr>
          </a:lstStyle>
          <a:p>
            <a:r>
              <a:rPr lang="en-US"/>
              <a:t> © Lyle and Sherrie Smith 2022  </a:t>
            </a:r>
            <a:endParaRPr lang="en-US" dirty="0"/>
          </a:p>
        </p:txBody>
      </p:sp>
      <p:sp>
        <p:nvSpPr>
          <p:cNvPr id="542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latin typeface="Arial" charset="0"/>
              </a:defRPr>
            </a:lvl1pPr>
          </a:lstStyle>
          <a:p>
            <a:fld id="{771120DB-0CC8-4CC9-8A22-9ADAA1FA7C0C}" type="slidenum">
              <a:rPr lang="en-US"/>
              <a:pPr/>
              <a:t>‹#›</a:t>
            </a:fld>
            <a:endParaRPr lang="en-US" dirty="0"/>
          </a:p>
        </p:txBody>
      </p:sp>
    </p:spTree>
  </p:cSld>
  <p:clrMap bg1="dk2" tx1="lt1" bg2="dk1"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Lst>
  <p:hf sldNum="0" hdr="0" dt="0"/>
  <p:txStyles>
    <p:titleStyle>
      <a:lvl1pPr algn="ctr" rtl="0" fontAlgn="base">
        <a:spcBef>
          <a:spcPct val="0"/>
        </a:spcBef>
        <a:spcAft>
          <a:spcPct val="0"/>
        </a:spcAft>
        <a:defRPr sz="4400">
          <a:solidFill>
            <a:srgbClr val="CC6600"/>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rgbClr val="CC6600"/>
          </a:solidFill>
          <a:effectLst>
            <a:outerShdw blurRad="38100" dist="38100" dir="2700000" algn="tl">
              <a:srgbClr val="000000"/>
            </a:outerShdw>
          </a:effectLst>
          <a:latin typeface="Tahoma" charset="0"/>
        </a:defRPr>
      </a:lvl2pPr>
      <a:lvl3pPr algn="ctr" rtl="0" fontAlgn="base">
        <a:spcBef>
          <a:spcPct val="0"/>
        </a:spcBef>
        <a:spcAft>
          <a:spcPct val="0"/>
        </a:spcAft>
        <a:defRPr sz="4400">
          <a:solidFill>
            <a:srgbClr val="CC6600"/>
          </a:solidFill>
          <a:effectLst>
            <a:outerShdw blurRad="38100" dist="38100" dir="2700000" algn="tl">
              <a:srgbClr val="000000"/>
            </a:outerShdw>
          </a:effectLst>
          <a:latin typeface="Tahoma" charset="0"/>
        </a:defRPr>
      </a:lvl3pPr>
      <a:lvl4pPr algn="ctr" rtl="0" fontAlgn="base">
        <a:spcBef>
          <a:spcPct val="0"/>
        </a:spcBef>
        <a:spcAft>
          <a:spcPct val="0"/>
        </a:spcAft>
        <a:defRPr sz="4400">
          <a:solidFill>
            <a:srgbClr val="CC6600"/>
          </a:solidFill>
          <a:effectLst>
            <a:outerShdw blurRad="38100" dist="38100" dir="2700000" algn="tl">
              <a:srgbClr val="000000"/>
            </a:outerShdw>
          </a:effectLst>
          <a:latin typeface="Tahoma" charset="0"/>
        </a:defRPr>
      </a:lvl4pPr>
      <a:lvl5pPr algn="ctr" rtl="0" fontAlgn="base">
        <a:spcBef>
          <a:spcPct val="0"/>
        </a:spcBef>
        <a:spcAft>
          <a:spcPct val="0"/>
        </a:spcAft>
        <a:defRPr sz="4400">
          <a:solidFill>
            <a:srgbClr val="CC6600"/>
          </a:solidFill>
          <a:effectLst>
            <a:outerShdw blurRad="38100" dist="38100" dir="2700000" algn="tl">
              <a:srgbClr val="000000"/>
            </a:outerShdw>
          </a:effectLst>
          <a:latin typeface="Tahoma" charset="0"/>
        </a:defRPr>
      </a:lvl5pPr>
      <a:lvl6pPr marL="457200" algn="ctr" rtl="0" fontAlgn="base">
        <a:spcBef>
          <a:spcPct val="0"/>
        </a:spcBef>
        <a:spcAft>
          <a:spcPct val="0"/>
        </a:spcAft>
        <a:defRPr sz="4400">
          <a:solidFill>
            <a:srgbClr val="CC6600"/>
          </a:solidFill>
          <a:effectLst>
            <a:outerShdw blurRad="38100" dist="38100" dir="2700000" algn="tl">
              <a:srgbClr val="000000"/>
            </a:outerShdw>
          </a:effectLst>
          <a:latin typeface="Tahoma" charset="0"/>
        </a:defRPr>
      </a:lvl6pPr>
      <a:lvl7pPr marL="914400" algn="ctr" rtl="0" fontAlgn="base">
        <a:spcBef>
          <a:spcPct val="0"/>
        </a:spcBef>
        <a:spcAft>
          <a:spcPct val="0"/>
        </a:spcAft>
        <a:defRPr sz="4400">
          <a:solidFill>
            <a:srgbClr val="CC6600"/>
          </a:solidFill>
          <a:effectLst>
            <a:outerShdw blurRad="38100" dist="38100" dir="2700000" algn="tl">
              <a:srgbClr val="000000"/>
            </a:outerShdw>
          </a:effectLst>
          <a:latin typeface="Tahoma" charset="0"/>
        </a:defRPr>
      </a:lvl7pPr>
      <a:lvl8pPr marL="1371600" algn="ctr" rtl="0" fontAlgn="base">
        <a:spcBef>
          <a:spcPct val="0"/>
        </a:spcBef>
        <a:spcAft>
          <a:spcPct val="0"/>
        </a:spcAft>
        <a:defRPr sz="4400">
          <a:solidFill>
            <a:srgbClr val="CC6600"/>
          </a:solidFill>
          <a:effectLst>
            <a:outerShdw blurRad="38100" dist="38100" dir="2700000" algn="tl">
              <a:srgbClr val="000000"/>
            </a:outerShdw>
          </a:effectLst>
          <a:latin typeface="Tahoma" charset="0"/>
        </a:defRPr>
      </a:lvl8pPr>
      <a:lvl9pPr marL="1828800" algn="ctr" rtl="0" fontAlgn="base">
        <a:spcBef>
          <a:spcPct val="0"/>
        </a:spcBef>
        <a:spcAft>
          <a:spcPct val="0"/>
        </a:spcAft>
        <a:defRPr sz="4400">
          <a:solidFill>
            <a:srgbClr val="CC6600"/>
          </a:solidFill>
          <a:effectLst>
            <a:outerShdw blurRad="38100" dist="38100" dir="2700000" algn="tl">
              <a:srgbClr val="000000"/>
            </a:outerShdw>
          </a:effectLst>
          <a:latin typeface="Tahoma" charset="0"/>
        </a:defRPr>
      </a:lvl9pPr>
    </p:titleStyle>
    <p:bodyStyle>
      <a:lvl1pPr marL="342900" indent="-342900" algn="l" rtl="0" fontAlgn="base">
        <a:spcBef>
          <a:spcPct val="20000"/>
        </a:spcBef>
        <a:spcAft>
          <a:spcPct val="0"/>
        </a:spcAft>
        <a:buClr>
          <a:srgbClr val="CC6600"/>
        </a:buClr>
        <a:buSzPct val="65000"/>
        <a:buFont typeface="Wingdings" pitchFamily="2" charset="2"/>
        <a:buChar char="n"/>
        <a:defRPr sz="3200">
          <a:solidFill>
            <a:srgbClr val="663300"/>
          </a:solidFill>
          <a:latin typeface="+mn-lt"/>
          <a:ea typeface="+mn-ea"/>
          <a:cs typeface="+mn-cs"/>
        </a:defRPr>
      </a:lvl1pPr>
      <a:lvl2pPr marL="742950" indent="-285750" algn="l" rtl="0" fontAlgn="base">
        <a:spcBef>
          <a:spcPct val="20000"/>
        </a:spcBef>
        <a:spcAft>
          <a:spcPct val="0"/>
        </a:spcAft>
        <a:buClr>
          <a:schemeClr val="folHlink"/>
        </a:buClr>
        <a:buSzPct val="65000"/>
        <a:buFont typeface="Wingdings" pitchFamily="2" charset="2"/>
        <a:buChar char="n"/>
        <a:defRPr sz="2800">
          <a:solidFill>
            <a:srgbClr val="663300"/>
          </a:solidFill>
          <a:latin typeface="+mn-lt"/>
        </a:defRPr>
      </a:lvl2pPr>
      <a:lvl3pPr marL="1143000" indent="-228600" algn="l" rtl="0" fontAlgn="base">
        <a:spcBef>
          <a:spcPct val="20000"/>
        </a:spcBef>
        <a:spcAft>
          <a:spcPct val="0"/>
        </a:spcAft>
        <a:buClr>
          <a:schemeClr val="hlink"/>
        </a:buClr>
        <a:buSzPct val="65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2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vl1pPr>
          </a:lstStyle>
          <a:p>
            <a:endParaRPr lang="en-US" dirty="0"/>
          </a:p>
        </p:txBody>
      </p:sp>
      <p:sp>
        <p:nvSpPr>
          <p:cNvPr id="3072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vl1pPr>
          </a:lstStyle>
          <a:p>
            <a:r>
              <a:rPr lang="en-US"/>
              <a:t> © Lyle and Sherrie Smith 2022  </a:t>
            </a:r>
            <a:endParaRPr lang="en-US" dirty="0"/>
          </a:p>
        </p:txBody>
      </p:sp>
      <p:sp>
        <p:nvSpPr>
          <p:cNvPr id="3072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vl1pPr>
          </a:lstStyle>
          <a:p>
            <a:fld id="{1AEF785A-E78F-4CF0-8CAB-2E0D890E15D3}" type="slidenum">
              <a:rPr lang="en-US"/>
              <a:pPr/>
              <a:t>‹#›</a:t>
            </a:fld>
            <a:endParaRPr lang="en-US" dirty="0"/>
          </a:p>
        </p:txBody>
      </p:sp>
    </p:spTree>
    <p:extLst>
      <p:ext uri="{BB962C8B-B14F-4D97-AF65-F5344CB8AC3E}">
        <p14:creationId xmlns:p14="http://schemas.microsoft.com/office/powerpoint/2010/main" val="3353520424"/>
      </p:ext>
    </p:extLst>
  </p:cSld>
  <p:clrMap bg1="dk1" tx1="lt1" bg2="dk2" tx2="lt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 id="2147483750" r:id="rId14"/>
    <p:sldLayoutId id="2147483751" r:id="rId15"/>
  </p:sldLayoutIdLst>
  <p:hf sldNum="0" hd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7" name="Rectangle 6"/>
          <p:cNvSpPr/>
          <p:nvPr/>
        </p:nvSpPr>
        <p:spPr>
          <a:xfrm>
            <a:off x="1"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9144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60" y="1845734"/>
            <a:ext cx="75438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675">
                <a:solidFill>
                  <a:srgbClr val="FFFFFF"/>
                </a:solidFill>
              </a:defRPr>
            </a:lvl1pPr>
          </a:lstStyle>
          <a:p>
            <a:endParaRPr lang="en-US" dirty="0"/>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675" cap="all" baseline="0">
                <a:solidFill>
                  <a:srgbClr val="FFFFFF"/>
                </a:solidFill>
              </a:defRPr>
            </a:lvl1pPr>
          </a:lstStyle>
          <a:p>
            <a:r>
              <a:rPr lang="en-US"/>
              <a:t> © Lyle and Sherrie Smith 2022  </a:t>
            </a:r>
            <a:endParaRPr lang="en-US" dirty="0"/>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788">
                <a:solidFill>
                  <a:srgbClr val="FFFFFF"/>
                </a:solidFill>
              </a:defRPr>
            </a:lvl1pPr>
          </a:lstStyle>
          <a:p>
            <a:fld id="{901D0CEC-2D15-4C05-A2AB-B77BD9C3CF76}" type="slidenum">
              <a:rPr lang="en-US" smtClean="0"/>
              <a:t>‹#›</a:t>
            </a:fld>
            <a:endParaRPr lang="en-US" dirty="0"/>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5789730"/>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 id="2147483766" r:id="rId14"/>
  </p:sldLayoutIdLst>
  <p:hf sldNum="0" hdr="0" dt="0"/>
  <p:txStyles>
    <p:titleStyle>
      <a:lvl1pPr algn="l" defTabSz="685800" rtl="0" eaLnBrk="1" latinLnBrk="0" hangingPunct="1">
        <a:lnSpc>
          <a:spcPct val="85000"/>
        </a:lnSpc>
        <a:spcBef>
          <a:spcPct val="0"/>
        </a:spcBef>
        <a:buNone/>
        <a:defRPr sz="3600" kern="1200" spc="-38" baseline="0">
          <a:solidFill>
            <a:schemeClr val="tx1">
              <a:lumMod val="75000"/>
              <a:lumOff val="25000"/>
            </a:schemeClr>
          </a:solidFill>
          <a:latin typeface="+mj-lt"/>
          <a:ea typeface="+mj-ea"/>
          <a:cs typeface="+mj-cs"/>
        </a:defRPr>
      </a:lvl1pPr>
    </p:titleStyle>
    <p:bodyStyle>
      <a:lvl1pPr marL="68580" indent="-68580" algn="l" defTabSz="685800" rtl="0" eaLnBrk="1" latinLnBrk="0" hangingPunct="1">
        <a:lnSpc>
          <a:spcPct val="90000"/>
        </a:lnSpc>
        <a:spcBef>
          <a:spcPts val="900"/>
        </a:spcBef>
        <a:spcAft>
          <a:spcPts val="150"/>
        </a:spcAft>
        <a:buClr>
          <a:schemeClr val="accent1"/>
        </a:buClr>
        <a:buSzPct val="100000"/>
        <a:buFont typeface="Calibri" panose="020F0502020204030204" pitchFamily="34" charset="0"/>
        <a:buChar char=" "/>
        <a:defRPr sz="1500" kern="1200">
          <a:solidFill>
            <a:schemeClr val="tx1">
              <a:lumMod val="75000"/>
              <a:lumOff val="25000"/>
            </a:schemeClr>
          </a:solidFill>
          <a:latin typeface="+mn-lt"/>
          <a:ea typeface="+mn-ea"/>
          <a:cs typeface="+mn-cs"/>
        </a:defRPr>
      </a:lvl1pPr>
      <a:lvl2pPr marL="28803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kern="1200">
          <a:solidFill>
            <a:schemeClr val="tx1">
              <a:lumMod val="75000"/>
              <a:lumOff val="25000"/>
            </a:schemeClr>
          </a:solidFill>
          <a:latin typeface="+mn-lt"/>
          <a:ea typeface="+mn-ea"/>
          <a:cs typeface="+mn-cs"/>
        </a:defRPr>
      </a:lvl2pPr>
      <a:lvl3pPr marL="42519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3pPr>
      <a:lvl4pPr marL="56235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4pPr>
      <a:lvl5pPr marL="69951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a:t>Click to edit Master title style</a:t>
            </a:r>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endParaRPr lang="en-US" dirty="0"/>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r>
              <a:rPr lang="en-US"/>
              <a:t> © Lyle and Sherrie Smith 2022  </a:t>
            </a:r>
            <a:endParaRPr lang="en-US" dirty="0"/>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0938C7E9-8889-402C-A173-EBA99D33AC6D}" type="slidenum">
              <a:rPr lang="en-US" smtClean="0"/>
              <a:pPr/>
              <a:t>‹#›</a:t>
            </a:fld>
            <a:endParaRPr lang="en-US" dirty="0"/>
          </a:p>
        </p:txBody>
      </p:sp>
    </p:spTree>
    <p:extLst>
      <p:ext uri="{BB962C8B-B14F-4D97-AF65-F5344CB8AC3E}">
        <p14:creationId xmlns:p14="http://schemas.microsoft.com/office/powerpoint/2010/main" val="1588719910"/>
      </p:ext>
    </p:extLst>
  </p:cSld>
  <p:clrMap bg1="dk1" tx1="lt1" bg2="dk2" tx2="lt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 id="2147483780" r:id="rId13"/>
  </p:sldLayoutIdLst>
  <p:hf sldNum="0" hdr="0" dt="0"/>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5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NULL"/><Relationship Id="rId4" Type="http://schemas.openxmlformats.org/officeDocument/2006/relationships/customXml" Target="../ink/ink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5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51.xml"/></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5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51.xml"/></Relationships>
</file>

<file path=ppt/slides/_rels/slide5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51.xml"/></Relationships>
</file>

<file path=ppt/slides/_rels/slide6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8.xml"/><Relationship Id="rId1" Type="http://schemas.openxmlformats.org/officeDocument/2006/relationships/slideLayout" Target="../slideLayouts/slideLayout5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44.xml"/><Relationship Id="rId1" Type="http://schemas.openxmlformats.org/officeDocument/2006/relationships/slideLayout" Target="../slideLayouts/slideLayout14.xml"/><Relationship Id="rId4" Type="http://schemas.openxmlformats.org/officeDocument/2006/relationships/image" Target="../media/image33.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microsoft.com/office/2007/relationships/hdphoto" Target="../media/hdphoto1.wdp"/></Relationships>
</file>

<file path=ppt/slides/_rels/slide8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5.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2.xml"/></Relationships>
</file>

<file path=ppt/slides/_rels/slide9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0.xml"/><Relationship Id="rId1" Type="http://schemas.openxmlformats.org/officeDocument/2006/relationships/slideLayout" Target="../slideLayouts/slideLayout15.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subTitle" sz="quarter" idx="1"/>
          </p:nvPr>
        </p:nvSpPr>
        <p:spPr>
          <a:xfrm>
            <a:off x="1371600" y="304800"/>
            <a:ext cx="6400800" cy="5867400"/>
          </a:xfrm>
        </p:spPr>
        <p:txBody>
          <a:bodyPr/>
          <a:lstStyle/>
          <a:p>
            <a:endParaRPr lang="en-US" sz="3600" b="1" dirty="0">
              <a:latin typeface="Verdana" pitchFamily="34" charset="0"/>
            </a:endParaRPr>
          </a:p>
          <a:p>
            <a:r>
              <a:rPr lang="en-US" sz="4400" b="1" dirty="0">
                <a:latin typeface="Verdana" pitchFamily="34" charset="0"/>
              </a:rPr>
              <a:t>Christ </a:t>
            </a:r>
          </a:p>
          <a:p>
            <a:r>
              <a:rPr lang="en-US" sz="4400" b="1" dirty="0">
                <a:latin typeface="Verdana" pitchFamily="34" charset="0"/>
              </a:rPr>
              <a:t>in America</a:t>
            </a:r>
          </a:p>
          <a:p>
            <a:endParaRPr lang="en-US" b="1" dirty="0">
              <a:latin typeface="Verdana" pitchFamily="34" charset="0"/>
            </a:endParaRPr>
          </a:p>
          <a:p>
            <a:r>
              <a:rPr lang="en-US" sz="2800" b="1" dirty="0">
                <a:solidFill>
                  <a:srgbClr val="993300"/>
                </a:solidFill>
                <a:latin typeface="Verdana" pitchFamily="34" charset="0"/>
              </a:rPr>
              <a:t>Other Sheep</a:t>
            </a:r>
          </a:p>
          <a:p>
            <a:r>
              <a:rPr lang="en-US" sz="2800" b="1" dirty="0">
                <a:solidFill>
                  <a:srgbClr val="993300"/>
                </a:solidFill>
                <a:latin typeface="Verdana" pitchFamily="34" charset="0"/>
              </a:rPr>
              <a:t>Conquest Documents</a:t>
            </a:r>
          </a:p>
          <a:p>
            <a:r>
              <a:rPr lang="en-US" sz="2800" b="1" dirty="0">
                <a:solidFill>
                  <a:srgbClr val="993300"/>
                </a:solidFill>
                <a:latin typeface="Verdana" pitchFamily="34" charset="0"/>
              </a:rPr>
              <a:t>Quetzalcoatl/Kulkulcan</a:t>
            </a:r>
          </a:p>
          <a:p>
            <a:r>
              <a:rPr lang="en-US" sz="2800" b="1" dirty="0">
                <a:solidFill>
                  <a:srgbClr val="993300"/>
                </a:solidFill>
                <a:latin typeface="Verdana" pitchFamily="34" charset="0"/>
              </a:rPr>
              <a:t>God G1</a:t>
            </a:r>
          </a:p>
        </p:txBody>
      </p:sp>
      <p:sp>
        <p:nvSpPr>
          <p:cNvPr id="5" name="Rectangle 5"/>
          <p:cNvSpPr>
            <a:spLocks noGrp="1" noChangeArrowheads="1"/>
          </p:cNvSpPr>
          <p:nvPr>
            <p:ph type="ftr" sz="quarter" idx="3"/>
          </p:nvPr>
        </p:nvSpPr>
        <p:spPr/>
        <p:txBody>
          <a:bodyPr/>
          <a:lstStyle/>
          <a:p>
            <a:r>
              <a:rPr lang="en-US"/>
              <a:t> © Lyle and Sherrie Smith 2022  </a:t>
            </a:r>
            <a:endParaRPr lang="en-US" dirty="0"/>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9" name="Rectangle 5"/>
          <p:cNvSpPr>
            <a:spLocks noGrp="1" noChangeArrowheads="1"/>
          </p:cNvSpPr>
          <p:nvPr>
            <p:ph type="title"/>
          </p:nvPr>
        </p:nvSpPr>
        <p:spPr/>
        <p:txBody>
          <a:bodyPr/>
          <a:lstStyle/>
          <a:p>
            <a:endParaRPr lang="en-US" dirty="0"/>
          </a:p>
        </p:txBody>
      </p:sp>
      <p:pic>
        <p:nvPicPr>
          <p:cNvPr id="257028" name="Picture 4" descr="ANGEL GIVES JOSEPH -PLATES"/>
          <p:cNvPicPr>
            <a:picLocks noGrp="1" noChangeAspect="1" noChangeArrowheads="1"/>
          </p:cNvPicPr>
          <p:nvPr>
            <p:ph idx="1"/>
          </p:nvPr>
        </p:nvPicPr>
        <p:blipFill>
          <a:blip r:embed="rId2" cstate="print"/>
          <a:srcRect/>
          <a:stretch>
            <a:fillRect/>
          </a:stretch>
        </p:blipFill>
        <p:spPr>
          <a:xfrm>
            <a:off x="1981200" y="0"/>
            <a:ext cx="4953000" cy="6858000"/>
          </a:xfrm>
          <a:noFill/>
          <a:ln/>
        </p:spPr>
      </p:pic>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1D3641"/>
                </a:solidFill>
                <a:effectLst/>
                <a:uLnTx/>
                <a:uFillTx/>
                <a:latin typeface="Arial" charset="0"/>
                <a:ea typeface="+mn-ea"/>
                <a:cs typeface="+mn-cs"/>
              </a:rPr>
              <a:t> © Lyle and Sherrie Smith 2022  </a:t>
            </a:r>
            <a:endParaRPr kumimoji="0" lang="en-US" sz="1200" b="1" i="0" u="none" strike="noStrike" kern="1200" cap="none" spc="0" normalizeH="0" baseline="0" noProof="0" dirty="0">
              <a:ln>
                <a:noFill/>
              </a:ln>
              <a:solidFill>
                <a:srgbClr val="1D3641"/>
              </a:solidFill>
              <a:effectLst/>
              <a:uLnTx/>
              <a:uFillTx/>
              <a:latin typeface="Arial" charset="0"/>
              <a:ea typeface="+mn-ea"/>
              <a:cs typeface="+mn-c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5" name="Picture 5"/>
          <p:cNvPicPr>
            <a:picLocks noGrp="1" noChangeAspect="1" noChangeArrowheads="1"/>
          </p:cNvPicPr>
          <p:nvPr>
            <p:ph sz="half" idx="1"/>
          </p:nvPr>
        </p:nvPicPr>
        <p:blipFill>
          <a:blip r:embed="rId2" cstate="print"/>
          <a:srcRect/>
          <a:stretch>
            <a:fillRect/>
          </a:stretch>
        </p:blipFill>
        <p:spPr>
          <a:xfrm>
            <a:off x="2438400" y="68263"/>
            <a:ext cx="4724400" cy="6721474"/>
          </a:xfrm>
        </p:spPr>
      </p:pic>
      <p:sp>
        <p:nvSpPr>
          <p:cNvPr id="5" name="Footer Placeholder 5"/>
          <p:cNvSpPr>
            <a:spLocks noGrp="1"/>
          </p:cNvSpPr>
          <p:nvPr>
            <p:ph type="ftr" sz="quarter" idx="11"/>
          </p:nvPr>
        </p:nvSpPr>
        <p:spPr/>
        <p:txBody>
          <a:bodyPr/>
          <a:lstStyle/>
          <a:p>
            <a:r>
              <a:rPr lang="en-US"/>
              <a:t> © Lyle and Sherrie Smith 2022  </a:t>
            </a:r>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9100" y="136525"/>
            <a:ext cx="8305800" cy="6264274"/>
          </a:xfrm>
        </p:spPr>
        <p:txBody>
          <a:bodyPr>
            <a:normAutofit fontScale="92500" lnSpcReduction="10000"/>
          </a:bodyPr>
          <a:lstStyle/>
          <a:p>
            <a:pPr>
              <a:buNone/>
            </a:pPr>
            <a:endParaRPr lang="en-US" b="1" dirty="0">
              <a:solidFill>
                <a:srgbClr val="FFFF66"/>
              </a:solidFill>
            </a:endParaRPr>
          </a:p>
          <a:p>
            <a:pPr>
              <a:buNone/>
            </a:pPr>
            <a:r>
              <a:rPr lang="en-US" sz="3500" b="1" dirty="0">
                <a:solidFill>
                  <a:srgbClr val="993300"/>
                </a:solidFill>
              </a:rPr>
              <a:t>   To begin to answer the question, where did Book of Mormon people live in the Americas, there are three major questions to consider:</a:t>
            </a:r>
          </a:p>
          <a:p>
            <a:pPr marL="457200" lvl="1" indent="0">
              <a:buNone/>
            </a:pPr>
            <a:r>
              <a:rPr lang="en-US" sz="3500" b="1" dirty="0">
                <a:solidFill>
                  <a:srgbClr val="993300"/>
                </a:solidFill>
              </a:rPr>
              <a:t>1. Where do we find a </a:t>
            </a:r>
            <a:r>
              <a:rPr lang="en-US" sz="3500" b="1" u="sng" dirty="0">
                <a:solidFill>
                  <a:srgbClr val="993300"/>
                </a:solidFill>
              </a:rPr>
              <a:t>phonetic </a:t>
            </a:r>
            <a:r>
              <a:rPr lang="en-US" sz="3500" b="1" dirty="0">
                <a:solidFill>
                  <a:srgbClr val="993300"/>
                </a:solidFill>
              </a:rPr>
              <a:t> 	</a:t>
            </a:r>
            <a:r>
              <a:rPr lang="en-US" sz="3500" b="1" u="sng" dirty="0">
                <a:solidFill>
                  <a:srgbClr val="993300"/>
                </a:solidFill>
              </a:rPr>
              <a:t>    </a:t>
            </a:r>
            <a:r>
              <a:rPr lang="en-US" sz="3500" b="1" dirty="0">
                <a:solidFill>
                  <a:srgbClr val="993300"/>
                </a:solidFill>
              </a:rPr>
              <a:t>	</a:t>
            </a:r>
            <a:r>
              <a:rPr lang="en-US" sz="3500" b="1" u="sng" dirty="0">
                <a:solidFill>
                  <a:srgbClr val="993300"/>
                </a:solidFill>
              </a:rPr>
              <a:t>written language system</a:t>
            </a:r>
            <a:r>
              <a:rPr lang="en-US" sz="3500" b="1" dirty="0">
                <a:solidFill>
                  <a:srgbClr val="993300"/>
                </a:solidFill>
              </a:rPr>
              <a:t>?</a:t>
            </a:r>
          </a:p>
          <a:p>
            <a:pPr marL="457200" lvl="1" indent="0">
              <a:buNone/>
            </a:pPr>
            <a:r>
              <a:rPr lang="en-US" sz="3500" b="1" dirty="0">
                <a:solidFill>
                  <a:srgbClr val="993300"/>
                </a:solidFill>
              </a:rPr>
              <a:t>2. Where does the </a:t>
            </a:r>
            <a:r>
              <a:rPr lang="en-US" sz="3500" b="1" u="sng" dirty="0">
                <a:solidFill>
                  <a:srgbClr val="993300"/>
                </a:solidFill>
              </a:rPr>
              <a:t>archaeological</a:t>
            </a:r>
            <a:br>
              <a:rPr lang="en-US" sz="3500" b="1" u="sng" dirty="0">
                <a:solidFill>
                  <a:srgbClr val="993300"/>
                </a:solidFill>
              </a:rPr>
            </a:br>
            <a:r>
              <a:rPr lang="en-US" sz="3500" b="1" dirty="0">
                <a:solidFill>
                  <a:srgbClr val="993300"/>
                </a:solidFill>
              </a:rPr>
              <a:t>     </a:t>
            </a:r>
            <a:r>
              <a:rPr lang="en-US" sz="3500" b="1" u="sng" dirty="0">
                <a:solidFill>
                  <a:srgbClr val="993300"/>
                </a:solidFill>
              </a:rPr>
              <a:t>record agree </a:t>
            </a:r>
            <a:r>
              <a:rPr lang="en-US" sz="3500" b="1" dirty="0">
                <a:solidFill>
                  <a:srgbClr val="993300"/>
                </a:solidFill>
              </a:rPr>
              <a:t>with Book of 	     	 Mormon history?</a:t>
            </a:r>
          </a:p>
          <a:p>
            <a:pPr marL="457200" lvl="1" indent="0">
              <a:buNone/>
            </a:pPr>
            <a:r>
              <a:rPr lang="en-US" sz="3500" b="1" dirty="0">
                <a:solidFill>
                  <a:srgbClr val="993300"/>
                </a:solidFill>
              </a:rPr>
              <a:t>3. Where are there </a:t>
            </a:r>
            <a:r>
              <a:rPr lang="en-US" sz="3500" b="1" u="sng" dirty="0">
                <a:solidFill>
                  <a:srgbClr val="993300"/>
                </a:solidFill>
              </a:rPr>
              <a:t>major cultural </a:t>
            </a:r>
            <a:br>
              <a:rPr lang="en-US" sz="3500" b="1" u="sng" dirty="0">
                <a:solidFill>
                  <a:srgbClr val="993300"/>
                </a:solidFill>
              </a:rPr>
            </a:br>
            <a:r>
              <a:rPr lang="en-US" sz="3500" b="1" dirty="0">
                <a:solidFill>
                  <a:srgbClr val="993300"/>
                </a:solidFill>
              </a:rPr>
              <a:t>    </a:t>
            </a:r>
            <a:r>
              <a:rPr lang="en-US" sz="3500" b="1" u="sng" dirty="0">
                <a:solidFill>
                  <a:srgbClr val="993300"/>
                </a:solidFill>
              </a:rPr>
              <a:t>similarities </a:t>
            </a:r>
            <a:r>
              <a:rPr lang="en-US" sz="3500" b="1" dirty="0">
                <a:solidFill>
                  <a:srgbClr val="993300"/>
                </a:solidFill>
              </a:rPr>
              <a:t>with The Book of </a:t>
            </a:r>
            <a:br>
              <a:rPr lang="en-US" sz="3500" b="1" dirty="0">
                <a:solidFill>
                  <a:srgbClr val="993300"/>
                </a:solidFill>
              </a:rPr>
            </a:br>
            <a:r>
              <a:rPr lang="en-US" sz="3500" b="1" dirty="0">
                <a:solidFill>
                  <a:srgbClr val="993300"/>
                </a:solidFill>
              </a:rPr>
              <a:t>	Mormon account?</a:t>
            </a:r>
          </a:p>
        </p:txBody>
      </p:sp>
      <p:sp>
        <p:nvSpPr>
          <p:cNvPr id="4" name="Footer Placeholder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i="0" u="none" strike="noStrike" kern="1200" cap="none" spc="0" normalizeH="0" baseline="0" noProof="0">
                <a:ln>
                  <a:noFill/>
                </a:ln>
                <a:solidFill>
                  <a:srgbClr val="993300"/>
                </a:solidFill>
                <a:effectLst/>
                <a:uLnTx/>
                <a:uFillTx/>
                <a:latin typeface="Arial" charset="0"/>
                <a:ea typeface="+mn-ea"/>
                <a:cs typeface="+mn-cs"/>
              </a:rPr>
              <a:t> © Lyle and Sherrie Smith 2022  </a:t>
            </a:r>
            <a:endParaRPr kumimoji="0" lang="en-US" sz="1200" i="0" u="none" strike="noStrike" kern="1200" cap="none" spc="0" normalizeH="0" baseline="0" noProof="0" dirty="0">
              <a:ln>
                <a:noFill/>
              </a:ln>
              <a:solidFill>
                <a:srgbClr val="993300"/>
              </a:solidFill>
              <a:effectLst/>
              <a:uLnTx/>
              <a:uFillTx/>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0600" y="914400"/>
            <a:ext cx="6934200" cy="5211763"/>
          </a:xfrm>
        </p:spPr>
        <p:txBody>
          <a:bodyPr>
            <a:normAutofit/>
          </a:bodyPr>
          <a:lstStyle/>
          <a:p>
            <a:pPr marL="0" indent="0">
              <a:buNone/>
            </a:pPr>
            <a:r>
              <a:rPr lang="en-US" b="1" dirty="0">
                <a:solidFill>
                  <a:srgbClr val="993300"/>
                </a:solidFill>
                <a:latin typeface="Tahoma" panose="020B0604030504040204" pitchFamily="34" charset="0"/>
                <a:ea typeface="Tahoma" panose="020B0604030504040204" pitchFamily="34" charset="0"/>
                <a:cs typeface="Tahoma" panose="020B0604030504040204" pitchFamily="34" charset="0"/>
              </a:rPr>
              <a:t>Only in one area of the Americas do we find answers and evidence to all three of these questions that match Book of Mormon history, culture and language. The area is what is known today by archaeologists as Mesoamerica.</a:t>
            </a:r>
          </a:p>
        </p:txBody>
      </p:sp>
      <p:sp>
        <p:nvSpPr>
          <p:cNvPr id="4" name="Footer Placeholder 3"/>
          <p:cNvSpPr>
            <a:spLocks noGrp="1"/>
          </p:cNvSpPr>
          <p:nvPr>
            <p:ph type="ftr" sz="quarter" idx="11"/>
          </p:nvPr>
        </p:nvSpPr>
        <p:spPr>
          <a:xfrm>
            <a:off x="3200400" y="6248400"/>
            <a:ext cx="2895600" cy="476250"/>
          </a:xfr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C46608"/>
                </a:solidFill>
                <a:effectLst/>
                <a:uLnTx/>
                <a:uFillTx/>
                <a:latin typeface="Arial" charset="0"/>
                <a:ea typeface="+mn-ea"/>
                <a:cs typeface="+mn-cs"/>
              </a:rPr>
              <a:t> © Lyle and Sherrie Smith 2022  </a:t>
            </a:r>
            <a:endParaRPr kumimoji="0" lang="en-US" sz="1200" b="1" i="0" u="none" strike="noStrike" kern="1200" cap="none" spc="0" normalizeH="0" baseline="0" noProof="0" dirty="0">
              <a:ln>
                <a:noFill/>
              </a:ln>
              <a:solidFill>
                <a:srgbClr val="C46608"/>
              </a:solidFill>
              <a:effectLst/>
              <a:uLnTx/>
              <a:uFillTx/>
              <a:latin typeface="Arial" charset="0"/>
              <a:ea typeface="+mn-ea"/>
              <a:cs typeface="+mn-c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BE76A16-8C0D-24BC-27F1-B7664C8FFFA6}"/>
              </a:ext>
            </a:extLst>
          </p:cNvPr>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white">
                    <a:shade val="50000"/>
                  </a:prstClr>
                </a:solidFill>
                <a:effectLst/>
                <a:uLnTx/>
                <a:uFillTx/>
                <a:latin typeface="Arial" charset="0"/>
                <a:ea typeface="+mn-ea"/>
                <a:cs typeface="+mn-cs"/>
              </a:rPr>
              <a:t> </a:t>
            </a:r>
            <a:r>
              <a:rPr kumimoji="0" lang="en-US" sz="1200" b="1" i="0" u="none" strike="noStrike" kern="1200" cap="none" spc="0" normalizeH="0" baseline="0" noProof="0" dirty="0">
                <a:ln>
                  <a:noFill/>
                </a:ln>
                <a:solidFill>
                  <a:srgbClr val="FFC000"/>
                </a:solidFill>
                <a:effectLst/>
                <a:uLnTx/>
                <a:uFillTx/>
                <a:latin typeface="Arial" charset="0"/>
                <a:ea typeface="+mn-ea"/>
                <a:cs typeface="+mn-cs"/>
              </a:rPr>
              <a:t>© Lyle and Sherrie Smith 2022  </a:t>
            </a:r>
          </a:p>
        </p:txBody>
      </p:sp>
      <p:pic>
        <p:nvPicPr>
          <p:cNvPr id="4" name="Picture 3">
            <a:extLst>
              <a:ext uri="{FF2B5EF4-FFF2-40B4-BE49-F238E27FC236}">
                <a16:creationId xmlns:a16="http://schemas.microsoft.com/office/drawing/2014/main" id="{51524C1C-944C-89F4-0B1E-C0416D7A4885}"/>
              </a:ext>
            </a:extLst>
          </p:cNvPr>
          <p:cNvPicPr>
            <a:picLocks noChangeAspect="1"/>
          </p:cNvPicPr>
          <p:nvPr/>
        </p:nvPicPr>
        <p:blipFill>
          <a:blip r:embed="rId3"/>
          <a:stretch>
            <a:fillRect/>
          </a:stretch>
        </p:blipFill>
        <p:spPr>
          <a:xfrm>
            <a:off x="152400" y="228601"/>
            <a:ext cx="8839200" cy="5659666"/>
          </a:xfrm>
          <a:prstGeom prst="rect">
            <a:avLst/>
          </a:prstGeom>
        </p:spPr>
      </p:pic>
    </p:spTree>
    <p:extLst>
      <p:ext uri="{BB962C8B-B14F-4D97-AF65-F5344CB8AC3E}">
        <p14:creationId xmlns:p14="http://schemas.microsoft.com/office/powerpoint/2010/main" val="38429730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C827CC6-500E-41A9-B003-375C47A74719}"/>
              </a:ext>
            </a:extLst>
          </p:cNvPr>
          <p:cNvSpPr>
            <a:spLocks noGrp="1"/>
          </p:cNvSpPr>
          <p:nvPr>
            <p:ph type="ftr" sz="quarter" idx="11"/>
          </p:nvPr>
        </p:nvSpPr>
        <p:spPr/>
        <p:txBody>
          <a:bodyPr/>
          <a:lstStyle/>
          <a:p>
            <a:r>
              <a:rPr lang="en-US"/>
              <a:t> © Lyle and Sherrie Smith 2022  </a:t>
            </a:r>
            <a:endParaRPr lang="en-US" dirty="0"/>
          </a:p>
        </p:txBody>
      </p:sp>
      <p:sp>
        <p:nvSpPr>
          <p:cNvPr id="3" name="Rectangle 2">
            <a:extLst>
              <a:ext uri="{FF2B5EF4-FFF2-40B4-BE49-F238E27FC236}">
                <a16:creationId xmlns:a16="http://schemas.microsoft.com/office/drawing/2014/main" id="{44C0A91B-2087-465E-B842-49DFE70E0C46}"/>
              </a:ext>
            </a:extLst>
          </p:cNvPr>
          <p:cNvSpPr/>
          <p:nvPr/>
        </p:nvSpPr>
        <p:spPr>
          <a:xfrm>
            <a:off x="2286000" y="2644170"/>
            <a:ext cx="4572000" cy="276999"/>
          </a:xfrm>
          <a:prstGeom prst="rect">
            <a:avLst/>
          </a:prstGeom>
        </p:spPr>
        <p:txBody>
          <a:bodyPr>
            <a:spAutoFit/>
          </a:bodyPr>
          <a:lstStyle/>
          <a:p>
            <a:pPr lvl="0" eaLnBrk="1" hangingPunct="1">
              <a:spcBef>
                <a:spcPct val="30000"/>
              </a:spcBef>
            </a:pPr>
            <a:r>
              <a:rPr lang="en-US" sz="1200" dirty="0">
                <a:solidFill>
                  <a:srgbClr val="000000"/>
                </a:solidFill>
                <a:latin typeface="Arial" charset="0"/>
              </a:rPr>
              <a:t> </a:t>
            </a:r>
          </a:p>
        </p:txBody>
      </p:sp>
      <p:sp>
        <p:nvSpPr>
          <p:cNvPr id="4" name="Rectangle 3">
            <a:extLst>
              <a:ext uri="{FF2B5EF4-FFF2-40B4-BE49-F238E27FC236}">
                <a16:creationId xmlns:a16="http://schemas.microsoft.com/office/drawing/2014/main" id="{C9DE8DDF-E91E-4D77-8ECB-83EFD64514AC}"/>
              </a:ext>
            </a:extLst>
          </p:cNvPr>
          <p:cNvSpPr/>
          <p:nvPr/>
        </p:nvSpPr>
        <p:spPr>
          <a:xfrm>
            <a:off x="1143000" y="457200"/>
            <a:ext cx="6629400" cy="5262979"/>
          </a:xfrm>
          <a:prstGeom prst="rect">
            <a:avLst/>
          </a:prstGeom>
        </p:spPr>
        <p:txBody>
          <a:bodyPr wrap="square">
            <a:spAutoFit/>
          </a:bodyPr>
          <a:lstStyle/>
          <a:p>
            <a:pPr lvl="0" eaLnBrk="1" hangingPunct="1">
              <a:spcBef>
                <a:spcPct val="30000"/>
              </a:spcBef>
            </a:pPr>
            <a:r>
              <a:rPr lang="en-US" sz="2800" b="1" dirty="0">
                <a:solidFill>
                  <a:srgbClr val="993300"/>
                </a:solidFill>
                <a:latin typeface="+mn-lt"/>
              </a:rPr>
              <a:t>BUT --  The Book of Mormon is NOT an account of people in North or South America. All history in The Book of Mormon, other than the journeys to come to the Land of Promise, is ONLY found in Mesoamerica. To believe otherwise simply defies the immense amount of evidence in Mesoamerica that converges with The Book of Mormon account of history, language, culture and geography.</a:t>
            </a:r>
          </a:p>
        </p:txBody>
      </p:sp>
    </p:spTree>
    <p:extLst>
      <p:ext uri="{BB962C8B-B14F-4D97-AF65-F5344CB8AC3E}">
        <p14:creationId xmlns:p14="http://schemas.microsoft.com/office/powerpoint/2010/main" val="17945487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3010" name="Picture 2"/>
          <p:cNvPicPr>
            <a:picLocks noChangeAspect="1" noChangeArrowheads="1"/>
          </p:cNvPicPr>
          <p:nvPr/>
        </p:nvPicPr>
        <p:blipFill>
          <a:blip r:embed="rId3" cstate="print"/>
          <a:srcRect/>
          <a:stretch>
            <a:fillRect/>
          </a:stretch>
        </p:blipFill>
        <p:spPr bwMode="auto">
          <a:xfrm>
            <a:off x="1981200" y="0"/>
            <a:ext cx="5105400" cy="6858000"/>
          </a:xfrm>
          <a:prstGeom prst="rect">
            <a:avLst/>
          </a:prstGeom>
          <a:noFill/>
          <a:ln w="9525">
            <a:noFill/>
            <a:miter lim="800000"/>
            <a:headEnd/>
            <a:tailEnd/>
          </a:ln>
          <a:effectLst/>
        </p:spPr>
      </p:pic>
      <p:sp>
        <p:nvSpPr>
          <p:cNvPr id="5" name="Footer Placeholder 4"/>
          <p:cNvSpPr>
            <a:spLocks noGrp="1"/>
          </p:cNvSpPr>
          <p:nvPr>
            <p:ph type="ftr" sz="quarter" idx="11"/>
          </p:nvPr>
        </p:nvSpPr>
        <p:spPr>
          <a:xfrm>
            <a:off x="3124200" y="6400799"/>
            <a:ext cx="2895600" cy="320675"/>
          </a:xfr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66FF66"/>
                </a:solidFill>
                <a:effectLst/>
                <a:uLnTx/>
                <a:uFillTx/>
                <a:latin typeface="Arial" charset="0"/>
                <a:ea typeface="+mn-ea"/>
                <a:cs typeface="+mn-cs"/>
              </a:rPr>
              <a:t> © Lyle and Sherrie Smith 2022  </a:t>
            </a:r>
            <a:endParaRPr kumimoji="0" lang="en-US" sz="1200" b="1" i="0" u="none" strike="noStrike" kern="1200" cap="none" spc="0" normalizeH="0" baseline="0" noProof="0" dirty="0">
              <a:ln>
                <a:noFill/>
              </a:ln>
              <a:solidFill>
                <a:srgbClr val="66FF66"/>
              </a:solidFill>
              <a:effectLst/>
              <a:uLnTx/>
              <a:uFillTx/>
              <a:latin typeface="Arial" charset="0"/>
              <a:ea typeface="+mn-ea"/>
              <a:cs typeface="+mn-cs"/>
            </a:endParaRPr>
          </a:p>
        </p:txBody>
      </p:sp>
      <mc:AlternateContent xmlns:mc="http://schemas.openxmlformats.org/markup-compatibility/2006" xmlns:p14="http://schemas.microsoft.com/office/powerpoint/2010/main">
        <mc:Choice Requires="p14">
          <p:contentPart p14:bwMode="auto" r:id="rId4">
            <p14:nvContentPartPr>
              <p14:cNvPr id="6147" name="Ink 3"/>
              <p14:cNvContentPartPr>
                <a14:cpLocks xmlns:a14="http://schemas.microsoft.com/office/drawing/2010/main" noRot="1" noChangeAspect="1" noEditPoints="1" noChangeArrowheads="1" noChangeShapeType="1"/>
              </p14:cNvContentPartPr>
              <p14:nvPr/>
            </p14:nvContentPartPr>
            <p14:xfrm>
              <a:off x="3370263" y="2306638"/>
              <a:ext cx="915987" cy="492125"/>
            </p14:xfrm>
          </p:contentPart>
        </mc:Choice>
        <mc:Fallback xmlns="">
          <p:pic>
            <p:nvPicPr>
              <p:cNvPr id="6147" name="Ink 3"/>
              <p:cNvPicPr>
                <a:picLocks noRot="1" noChangeAspect="1" noEditPoints="1" noChangeArrowheads="1" noChangeShapeType="1"/>
              </p:cNvPicPr>
              <p:nvPr/>
            </p:nvPicPr>
            <p:blipFill>
              <a:blip r:embed="rId5"/>
              <a:stretch>
                <a:fillRect/>
              </a:stretch>
            </p:blipFill>
            <p:spPr>
              <a:xfrm>
                <a:off x="3360541" y="2268478"/>
                <a:ext cx="935070" cy="568446"/>
              </a:xfrm>
              <a:prstGeom prst="rect">
                <a:avLst/>
              </a:prstGeom>
            </p:spPr>
          </p:pic>
        </mc:Fallback>
      </mc:AlternateContent>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23FFAFC-DC08-44A5-B6AA-F94EBE9E77A1}"/>
              </a:ext>
            </a:extLst>
          </p:cNvPr>
          <p:cNvSpPr>
            <a:spLocks noGrp="1"/>
          </p:cNvSpPr>
          <p:nvPr>
            <p:ph idx="1"/>
          </p:nvPr>
        </p:nvSpPr>
        <p:spPr>
          <a:xfrm>
            <a:off x="838200" y="762000"/>
            <a:ext cx="7391400" cy="4830725"/>
          </a:xfrm>
        </p:spPr>
        <p:txBody>
          <a:bodyPr>
            <a:normAutofit/>
          </a:bodyPr>
          <a:lstStyle/>
          <a:p>
            <a:pPr marL="0" indent="0">
              <a:buNone/>
            </a:pPr>
            <a:r>
              <a:rPr lang="en-US" sz="2800" b="1" dirty="0">
                <a:solidFill>
                  <a:srgbClr val="993300"/>
                </a:solidFill>
              </a:rPr>
              <a:t>Remember:</a:t>
            </a:r>
          </a:p>
          <a:p>
            <a:pPr marL="0" indent="0">
              <a:buNone/>
            </a:pPr>
            <a:r>
              <a:rPr lang="en-US" sz="2800" b="1" dirty="0">
                <a:solidFill>
                  <a:srgbClr val="993300"/>
                </a:solidFill>
              </a:rPr>
              <a:t>1. The Book of Mormon </a:t>
            </a:r>
            <a:r>
              <a:rPr lang="en-US" sz="2800" b="1" u="sng" dirty="0">
                <a:solidFill>
                  <a:srgbClr val="993300"/>
                </a:solidFill>
              </a:rPr>
              <a:t>overwhelmingly</a:t>
            </a:r>
            <a:r>
              <a:rPr lang="en-US" sz="2800" b="1" dirty="0">
                <a:solidFill>
                  <a:srgbClr val="993300"/>
                </a:solidFill>
              </a:rPr>
              <a:t> points to a cultural area called Mesoamerica.</a:t>
            </a:r>
          </a:p>
          <a:p>
            <a:pPr marL="0" indent="0">
              <a:buNone/>
            </a:pPr>
            <a:endParaRPr lang="en-US" sz="2800" b="1" dirty="0">
              <a:solidFill>
                <a:srgbClr val="993300"/>
              </a:solidFill>
            </a:endParaRPr>
          </a:p>
          <a:p>
            <a:pPr marL="0" lvl="0" indent="0">
              <a:buClr>
                <a:srgbClr val="759AA5">
                  <a:lumMod val="60000"/>
                  <a:lumOff val="40000"/>
                </a:srgbClr>
              </a:buClr>
              <a:buNone/>
            </a:pPr>
            <a:r>
              <a:rPr lang="en-US" sz="2800" b="1" dirty="0">
                <a:solidFill>
                  <a:srgbClr val="993300"/>
                </a:solidFill>
              </a:rPr>
              <a:t>2. Radiocarbon dating was introduced in the 1950s bringing the civilizations in Mesoamerica in line with Book of Mormon dating.</a:t>
            </a:r>
          </a:p>
          <a:p>
            <a:pPr marL="0" indent="0">
              <a:buNone/>
            </a:pPr>
            <a:endParaRPr lang="en-US" sz="2800" b="1" dirty="0">
              <a:solidFill>
                <a:srgbClr val="993300"/>
              </a:solidFill>
            </a:endParaRPr>
          </a:p>
        </p:txBody>
      </p:sp>
      <p:sp>
        <p:nvSpPr>
          <p:cNvPr id="4" name="Footer Placeholder 3">
            <a:extLst>
              <a:ext uri="{FF2B5EF4-FFF2-40B4-BE49-F238E27FC236}">
                <a16:creationId xmlns:a16="http://schemas.microsoft.com/office/drawing/2014/main" id="{F285052D-4C51-41E0-BD8B-59371F765827}"/>
              </a:ext>
            </a:extLst>
          </p:cNvPr>
          <p:cNvSpPr>
            <a:spLocks noGrp="1"/>
          </p:cNvSpPr>
          <p:nvPr>
            <p:ph type="ftr" sz="quarter" idx="11"/>
          </p:nvPr>
        </p:nvSpPr>
        <p:spPr>
          <a:xfrm>
            <a:off x="3124200" y="6324600"/>
            <a:ext cx="2895600" cy="476250"/>
          </a:xfrm>
        </p:spPr>
        <p:txBody>
          <a:bodyPr/>
          <a:lstStyle/>
          <a:p>
            <a:r>
              <a:rPr lang="en-US"/>
              <a:t> © Lyle and Sherrie Smith 2022  </a:t>
            </a:r>
            <a:endParaRPr lang="en-US" dirty="0"/>
          </a:p>
        </p:txBody>
      </p:sp>
    </p:spTree>
    <p:extLst>
      <p:ext uri="{BB962C8B-B14F-4D97-AF65-F5344CB8AC3E}">
        <p14:creationId xmlns:p14="http://schemas.microsoft.com/office/powerpoint/2010/main" val="39895474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23FFAFC-DC08-44A5-B6AA-F94EBE9E77A1}"/>
              </a:ext>
            </a:extLst>
          </p:cNvPr>
          <p:cNvSpPr>
            <a:spLocks noGrp="1"/>
          </p:cNvSpPr>
          <p:nvPr>
            <p:ph idx="1"/>
          </p:nvPr>
        </p:nvSpPr>
        <p:spPr>
          <a:xfrm>
            <a:off x="838200" y="228600"/>
            <a:ext cx="7391400" cy="5638800"/>
          </a:xfrm>
        </p:spPr>
        <p:txBody>
          <a:bodyPr>
            <a:normAutofit/>
          </a:bodyPr>
          <a:lstStyle/>
          <a:p>
            <a:pPr marL="0" indent="0">
              <a:buNone/>
            </a:pPr>
            <a:endParaRPr lang="en-US" sz="2800" b="1" dirty="0">
              <a:solidFill>
                <a:srgbClr val="993300"/>
              </a:solidFill>
            </a:endParaRPr>
          </a:p>
          <a:p>
            <a:pPr marL="0" indent="0">
              <a:buNone/>
            </a:pPr>
            <a:r>
              <a:rPr lang="en-US" sz="2800" b="1" dirty="0">
                <a:solidFill>
                  <a:srgbClr val="993300"/>
                </a:solidFill>
              </a:rPr>
              <a:t>3. In the 1980s, major breakthroughs occurred in the reading of the Maya hieroglyphs. Since the decipherment of about 90 percent of the glyphs, it has become apparent that the Maya employed the same literary patterns as found in The Book of Mormon.</a:t>
            </a:r>
          </a:p>
          <a:p>
            <a:pPr marL="0" indent="0">
              <a:buNone/>
            </a:pPr>
            <a:endParaRPr lang="en-US" sz="2800" b="1" dirty="0">
              <a:solidFill>
                <a:srgbClr val="993300"/>
              </a:solidFill>
            </a:endParaRPr>
          </a:p>
          <a:p>
            <a:pPr marL="0" indent="0">
              <a:buNone/>
            </a:pPr>
            <a:r>
              <a:rPr lang="en-US" sz="2400" b="1" dirty="0">
                <a:solidFill>
                  <a:srgbClr val="993300"/>
                </a:solidFill>
              </a:rPr>
              <a:t>Some of these literary patterns are frequent use of “it came to pass,” chiasms, couplets which are prevalent in the Psalms and word pairs.</a:t>
            </a:r>
          </a:p>
          <a:p>
            <a:pPr marL="0" indent="0">
              <a:buNone/>
            </a:pPr>
            <a:endParaRPr lang="en-US" sz="3000" b="1" dirty="0">
              <a:solidFill>
                <a:srgbClr val="993300"/>
              </a:solidFill>
            </a:endParaRPr>
          </a:p>
          <a:p>
            <a:pPr marL="0" indent="0">
              <a:buNone/>
            </a:pPr>
            <a:endParaRPr lang="en-US" sz="3000" b="1" dirty="0">
              <a:solidFill>
                <a:srgbClr val="993300"/>
              </a:solidFill>
            </a:endParaRPr>
          </a:p>
        </p:txBody>
      </p:sp>
      <p:sp>
        <p:nvSpPr>
          <p:cNvPr id="4" name="Footer Placeholder 3">
            <a:extLst>
              <a:ext uri="{FF2B5EF4-FFF2-40B4-BE49-F238E27FC236}">
                <a16:creationId xmlns:a16="http://schemas.microsoft.com/office/drawing/2014/main" id="{F285052D-4C51-41E0-BD8B-59371F765827}"/>
              </a:ext>
            </a:extLst>
          </p:cNvPr>
          <p:cNvSpPr>
            <a:spLocks noGrp="1"/>
          </p:cNvSpPr>
          <p:nvPr>
            <p:ph type="ftr" sz="quarter" idx="11"/>
          </p:nvPr>
        </p:nvSpPr>
        <p:spPr/>
        <p:txBody>
          <a:bodyPr/>
          <a:lstStyle/>
          <a:p>
            <a:r>
              <a:rPr lang="en-US"/>
              <a:t> © Lyle and Sherrie Smith 2022  </a:t>
            </a:r>
            <a:endParaRPr lang="en-US" dirty="0"/>
          </a:p>
        </p:txBody>
      </p:sp>
    </p:spTree>
    <p:extLst>
      <p:ext uri="{BB962C8B-B14F-4D97-AF65-F5344CB8AC3E}">
        <p14:creationId xmlns:p14="http://schemas.microsoft.com/office/powerpoint/2010/main" val="22701222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D2F98-8726-4474-8000-B2FEA60922AE}"/>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EC5F75D5-185F-481F-9857-B9ED2D7542A7}"/>
              </a:ext>
            </a:extLst>
          </p:cNvPr>
          <p:cNvSpPr>
            <a:spLocks noGrp="1"/>
          </p:cNvSpPr>
          <p:nvPr>
            <p:ph idx="1"/>
          </p:nvPr>
        </p:nvSpPr>
        <p:spPr>
          <a:xfrm>
            <a:off x="990600" y="1981200"/>
            <a:ext cx="7010400" cy="4114800"/>
          </a:xfrm>
        </p:spPr>
        <p:txBody>
          <a:bodyPr/>
          <a:lstStyle/>
          <a:p>
            <a:pPr marL="0" lvl="0" indent="0">
              <a:buNone/>
            </a:pPr>
            <a:r>
              <a:rPr lang="en-US" sz="2800" b="1" dirty="0">
                <a:solidFill>
                  <a:srgbClr val="993300"/>
                </a:solidFill>
              </a:rPr>
              <a:t>4. In the last ten years, LIDAR imaging has proven Book of Mormon requirements for population numbers. Indeed the people were numerous “as the sands of the sea.”</a:t>
            </a:r>
          </a:p>
          <a:p>
            <a:endParaRPr lang="en-US" dirty="0"/>
          </a:p>
        </p:txBody>
      </p:sp>
      <p:sp>
        <p:nvSpPr>
          <p:cNvPr id="4" name="Footer Placeholder 3">
            <a:extLst>
              <a:ext uri="{FF2B5EF4-FFF2-40B4-BE49-F238E27FC236}">
                <a16:creationId xmlns:a16="http://schemas.microsoft.com/office/drawing/2014/main" id="{44A719CC-F345-4A54-901A-6B76594FE741}"/>
              </a:ext>
            </a:extLst>
          </p:cNvPr>
          <p:cNvSpPr>
            <a:spLocks noGrp="1"/>
          </p:cNvSpPr>
          <p:nvPr>
            <p:ph type="ftr" sz="quarter" idx="11"/>
          </p:nvPr>
        </p:nvSpPr>
        <p:spPr/>
        <p:txBody>
          <a:bodyPr/>
          <a:lstStyle/>
          <a:p>
            <a:r>
              <a:rPr lang="en-US"/>
              <a:t> © Lyle and Sherrie Smith 2022  </a:t>
            </a:r>
            <a:endParaRPr lang="en-US" dirty="0"/>
          </a:p>
        </p:txBody>
      </p:sp>
    </p:spTree>
    <p:extLst>
      <p:ext uri="{BB962C8B-B14F-4D97-AF65-F5344CB8AC3E}">
        <p14:creationId xmlns:p14="http://schemas.microsoft.com/office/powerpoint/2010/main" val="14284406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0"/>
            <a:ext cx="8229600" cy="1371600"/>
          </a:xfrm>
        </p:spPr>
        <p:txBody>
          <a:bodyPr/>
          <a:lstStyle/>
          <a:p>
            <a:r>
              <a:rPr lang="en-US" dirty="0"/>
              <a:t>Jesus Said:</a:t>
            </a:r>
          </a:p>
        </p:txBody>
      </p:sp>
      <p:sp>
        <p:nvSpPr>
          <p:cNvPr id="6147" name="Rectangle 3"/>
          <p:cNvSpPr>
            <a:spLocks noGrp="1" noChangeArrowheads="1"/>
          </p:cNvSpPr>
          <p:nvPr>
            <p:ph idx="1"/>
          </p:nvPr>
        </p:nvSpPr>
        <p:spPr>
          <a:xfrm>
            <a:off x="990600" y="1295400"/>
            <a:ext cx="6934200" cy="4343400"/>
          </a:xfrm>
        </p:spPr>
        <p:txBody>
          <a:bodyPr/>
          <a:lstStyle/>
          <a:p>
            <a:pPr>
              <a:lnSpc>
                <a:spcPct val="90000"/>
              </a:lnSpc>
              <a:buFont typeface="Wingdings" pitchFamily="2" charset="2"/>
              <a:buNone/>
            </a:pPr>
            <a:r>
              <a:rPr lang="en-US" dirty="0"/>
              <a:t>	</a:t>
            </a:r>
            <a:r>
              <a:rPr lang="en-US" sz="2800" b="1" dirty="0"/>
              <a:t>“And other sheep I have, which are not of this fold: them also I must bring, and they shall hear my voice; and there shall be one fold, and one shepherd.” </a:t>
            </a:r>
          </a:p>
          <a:p>
            <a:pPr algn="r">
              <a:lnSpc>
                <a:spcPct val="90000"/>
              </a:lnSpc>
              <a:buFont typeface="Wingdings" pitchFamily="2" charset="2"/>
              <a:buNone/>
            </a:pPr>
            <a:r>
              <a:rPr lang="en-US" sz="2400" dirty="0"/>
              <a:t>—John 10:16</a:t>
            </a:r>
          </a:p>
        </p:txBody>
      </p:sp>
      <p:sp>
        <p:nvSpPr>
          <p:cNvPr id="6" name="Footer Placeholder 4"/>
          <p:cNvSpPr>
            <a:spLocks noGrp="1"/>
          </p:cNvSpPr>
          <p:nvPr>
            <p:ph type="ftr" sz="quarter" idx="11"/>
          </p:nvPr>
        </p:nvSpPr>
        <p:spPr/>
        <p:txBody>
          <a:bodyPr/>
          <a:lstStyle/>
          <a:p>
            <a:r>
              <a:rPr lang="en-US"/>
              <a:t> © Lyle and Sherrie Smith 2022  </a:t>
            </a:r>
            <a:endParaRPr lang="en-US" dirty="0"/>
          </a:p>
        </p:txBody>
      </p:sp>
      <p:pic>
        <p:nvPicPr>
          <p:cNvPr id="6148" name="Picture 4" descr="jesus-shepherd-gg"/>
          <p:cNvPicPr>
            <a:picLocks noChangeAspect="1" noChangeArrowheads="1"/>
          </p:cNvPicPr>
          <p:nvPr/>
        </p:nvPicPr>
        <p:blipFill>
          <a:blip r:embed="rId3" cstate="print"/>
          <a:srcRect/>
          <a:stretch>
            <a:fillRect/>
          </a:stretch>
        </p:blipFill>
        <p:spPr bwMode="auto">
          <a:xfrm>
            <a:off x="0" y="0"/>
            <a:ext cx="9144000" cy="6400800"/>
          </a:xfrm>
          <a:prstGeom prst="rect">
            <a:avLst/>
          </a:prstGeom>
          <a:noFill/>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BE76A16-8C0D-24BC-27F1-B7664C8FFFA6}"/>
              </a:ext>
            </a:extLst>
          </p:cNvPr>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white">
                    <a:shade val="50000"/>
                  </a:prstClr>
                </a:solidFill>
                <a:effectLst/>
                <a:uLnTx/>
                <a:uFillTx/>
                <a:latin typeface="Arial" charset="0"/>
                <a:ea typeface="+mn-ea"/>
                <a:cs typeface="+mn-cs"/>
              </a:rPr>
              <a:t> </a:t>
            </a:r>
            <a:r>
              <a:rPr kumimoji="0" lang="en-US" sz="1200" b="1" i="0" u="none" strike="noStrike" kern="1200" cap="none" spc="0" normalizeH="0" baseline="0" noProof="0" dirty="0">
                <a:ln>
                  <a:noFill/>
                </a:ln>
                <a:solidFill>
                  <a:srgbClr val="FFC000"/>
                </a:solidFill>
                <a:effectLst/>
                <a:uLnTx/>
                <a:uFillTx/>
                <a:latin typeface="Arial" charset="0"/>
                <a:ea typeface="+mn-ea"/>
                <a:cs typeface="+mn-cs"/>
              </a:rPr>
              <a:t>© Lyle and Sherrie Smith 2022  </a:t>
            </a:r>
          </a:p>
        </p:txBody>
      </p:sp>
      <p:pic>
        <p:nvPicPr>
          <p:cNvPr id="4" name="Picture 3">
            <a:extLst>
              <a:ext uri="{FF2B5EF4-FFF2-40B4-BE49-F238E27FC236}">
                <a16:creationId xmlns:a16="http://schemas.microsoft.com/office/drawing/2014/main" id="{51524C1C-944C-89F4-0B1E-C0416D7A4885}"/>
              </a:ext>
            </a:extLst>
          </p:cNvPr>
          <p:cNvPicPr>
            <a:picLocks noChangeAspect="1"/>
          </p:cNvPicPr>
          <p:nvPr/>
        </p:nvPicPr>
        <p:blipFill>
          <a:blip r:embed="rId3"/>
          <a:stretch>
            <a:fillRect/>
          </a:stretch>
        </p:blipFill>
        <p:spPr>
          <a:xfrm>
            <a:off x="0" y="0"/>
            <a:ext cx="9144000" cy="6096000"/>
          </a:xfrm>
          <a:prstGeom prst="rect">
            <a:avLst/>
          </a:prstGeom>
        </p:spPr>
      </p:pic>
    </p:spTree>
    <p:extLst>
      <p:ext uri="{BB962C8B-B14F-4D97-AF65-F5344CB8AC3E}">
        <p14:creationId xmlns:p14="http://schemas.microsoft.com/office/powerpoint/2010/main" val="16940477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228600"/>
            <a:ext cx="7162800" cy="5897563"/>
          </a:xfrm>
        </p:spPr>
        <p:txBody>
          <a:bodyPr/>
          <a:lstStyle/>
          <a:p>
            <a:pPr marL="0" indent="0">
              <a:buNone/>
            </a:pPr>
            <a:endParaRPr lang="en-US" sz="2800" b="1" dirty="0">
              <a:solidFill>
                <a:srgbClr val="66FF66"/>
              </a:solidFill>
              <a:latin typeface="Calibri" panose="020F0502020204030204" pitchFamily="34" charset="0"/>
            </a:endParaRPr>
          </a:p>
          <a:p>
            <a:pPr marL="0" indent="0">
              <a:buNone/>
            </a:pPr>
            <a:r>
              <a:rPr lang="en-US" b="1" dirty="0">
                <a:solidFill>
                  <a:srgbClr val="66FF66"/>
                </a:solidFill>
                <a:latin typeface="Calibri" panose="020F0502020204030204" pitchFamily="34" charset="0"/>
              </a:rPr>
              <a:t>The following archaeological references come from well known, current archaeologists. </a:t>
            </a:r>
            <a:r>
              <a:rPr lang="en-US" b="1" i="1" dirty="0">
                <a:solidFill>
                  <a:srgbClr val="FFFF66"/>
                </a:solidFill>
                <a:latin typeface="Calibri" panose="020F0502020204030204" pitchFamily="34" charset="0"/>
              </a:rPr>
              <a:t>These are not my theories or ideas. </a:t>
            </a:r>
            <a:r>
              <a:rPr lang="en-US" b="1" dirty="0">
                <a:solidFill>
                  <a:srgbClr val="66FF66"/>
                </a:solidFill>
                <a:latin typeface="Calibri" panose="020F0502020204030204" pitchFamily="34" charset="0"/>
              </a:rPr>
              <a:t>These scholars tell the same account as found in The Book of Mormon even though they do not acknowledge it nor may not even realize it. </a:t>
            </a:r>
            <a:r>
              <a:rPr lang="en-US" b="1" dirty="0">
                <a:solidFill>
                  <a:srgbClr val="FFFF66"/>
                </a:solidFill>
                <a:latin typeface="Calibri" panose="020F0502020204030204" pitchFamily="34" charset="0"/>
              </a:rPr>
              <a:t>The accepted study of archaeology is based on the theory of evolution and does not include belief in God and His dealings with mankind. </a:t>
            </a:r>
          </a:p>
        </p:txBody>
      </p:sp>
      <p:sp>
        <p:nvSpPr>
          <p:cNvPr id="4" name="Footer Placeholder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66FF66"/>
                </a:solidFill>
                <a:effectLst/>
                <a:uLnTx/>
                <a:uFillTx/>
                <a:latin typeface="Arial" charset="0"/>
                <a:ea typeface="+mn-ea"/>
                <a:cs typeface="+mn-cs"/>
              </a:rPr>
              <a:t> © Lyle and Sherrie Smith 2022  </a:t>
            </a:r>
            <a:endParaRPr kumimoji="0" lang="en-US" sz="1400" b="0" i="0" u="none" strike="noStrike" kern="1200" cap="none" spc="0" normalizeH="0" baseline="0" noProof="0" dirty="0">
              <a:ln>
                <a:noFill/>
              </a:ln>
              <a:solidFill>
                <a:srgbClr val="66FF66"/>
              </a:solidFill>
              <a:effectLst/>
              <a:uLnTx/>
              <a:uFillTx/>
              <a:latin typeface="Arial" charset="0"/>
              <a:ea typeface="+mn-ea"/>
              <a:cs typeface="+mn-cs"/>
            </a:endParaRPr>
          </a:p>
        </p:txBody>
      </p:sp>
    </p:spTree>
    <p:extLst>
      <p:ext uri="{BB962C8B-B14F-4D97-AF65-F5344CB8AC3E}">
        <p14:creationId xmlns:p14="http://schemas.microsoft.com/office/powerpoint/2010/main" val="28497088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 © Lyle and Sherrie Smith 2022  </a:t>
            </a:r>
            <a:endParaRPr lang="en-US" dirty="0"/>
          </a:p>
        </p:txBody>
      </p:sp>
      <p:sp>
        <p:nvSpPr>
          <p:cNvPr id="2" name="Title 1"/>
          <p:cNvSpPr>
            <a:spLocks noGrp="1"/>
          </p:cNvSpPr>
          <p:nvPr>
            <p:ph type="title" idx="4294967295"/>
          </p:nvPr>
        </p:nvSpPr>
        <p:spPr>
          <a:xfrm>
            <a:off x="876300" y="781050"/>
            <a:ext cx="6972300" cy="4800600"/>
          </a:xfrm>
        </p:spPr>
        <p:txBody>
          <a:bodyPr/>
          <a:lstStyle/>
          <a:p>
            <a:pPr algn="l"/>
            <a:r>
              <a:rPr lang="en-US" sz="3200" b="1" u="sng" dirty="0">
                <a:solidFill>
                  <a:srgbClr val="FF0000"/>
                </a:solidFill>
                <a:latin typeface="+mn-lt"/>
              </a:rPr>
              <a:t>First</a:t>
            </a:r>
            <a:r>
              <a:rPr lang="en-US" sz="2800" b="1" dirty="0">
                <a:solidFill>
                  <a:srgbClr val="993300"/>
                </a:solidFill>
                <a:latin typeface="+mn-lt"/>
              </a:rPr>
              <a:t>, we will review some of the evidence from the </a:t>
            </a:r>
            <a:r>
              <a:rPr lang="en-US" sz="2800" b="1" u="sng" dirty="0">
                <a:solidFill>
                  <a:srgbClr val="993300"/>
                </a:solidFill>
                <a:latin typeface="+mn-lt"/>
              </a:rPr>
              <a:t>conquest documents </a:t>
            </a:r>
            <a:r>
              <a:rPr lang="en-US" sz="2800" b="1" dirty="0">
                <a:solidFill>
                  <a:srgbClr val="993300"/>
                </a:solidFill>
                <a:latin typeface="+mn-lt"/>
              </a:rPr>
              <a:t>through the 19</a:t>
            </a:r>
            <a:r>
              <a:rPr lang="en-US" sz="2800" b="1" baseline="30000" dirty="0">
                <a:solidFill>
                  <a:srgbClr val="993300"/>
                </a:solidFill>
                <a:latin typeface="+mn-lt"/>
              </a:rPr>
              <a:t>th</a:t>
            </a:r>
            <a:r>
              <a:rPr lang="en-US" sz="2800" b="1" dirty="0">
                <a:solidFill>
                  <a:srgbClr val="993300"/>
                </a:solidFill>
                <a:latin typeface="+mn-lt"/>
              </a:rPr>
              <a:t> century.</a:t>
            </a:r>
            <a:br>
              <a:rPr lang="en-US" sz="3200" b="1" dirty="0">
                <a:solidFill>
                  <a:srgbClr val="993300"/>
                </a:solidFill>
                <a:latin typeface="+mn-lt"/>
              </a:rPr>
            </a:br>
            <a:br>
              <a:rPr lang="en-US" sz="3200" b="1" dirty="0">
                <a:solidFill>
                  <a:srgbClr val="993300"/>
                </a:solidFill>
                <a:latin typeface="+mn-lt"/>
              </a:rPr>
            </a:br>
            <a:r>
              <a:rPr lang="en-US" sz="3200" b="1" u="sng" dirty="0">
                <a:solidFill>
                  <a:srgbClr val="FF0000"/>
                </a:solidFill>
                <a:latin typeface="+mn-lt"/>
              </a:rPr>
              <a:t>Second</a:t>
            </a:r>
            <a:r>
              <a:rPr lang="en-US" sz="2800" b="1" dirty="0">
                <a:solidFill>
                  <a:srgbClr val="993300"/>
                </a:solidFill>
                <a:latin typeface="+mn-lt"/>
              </a:rPr>
              <a:t>, we will present considerable information about the hero god </a:t>
            </a:r>
            <a:r>
              <a:rPr lang="en-US" sz="2800" b="1" u="sng" dirty="0">
                <a:solidFill>
                  <a:srgbClr val="993300"/>
                </a:solidFill>
                <a:latin typeface="+mn-lt"/>
              </a:rPr>
              <a:t>Quetzalcoatl/Kulkulkan</a:t>
            </a:r>
            <a:r>
              <a:rPr lang="en-US" sz="2800" b="1" dirty="0">
                <a:solidFill>
                  <a:srgbClr val="993300"/>
                </a:solidFill>
                <a:latin typeface="+mn-lt"/>
              </a:rPr>
              <a:t>.</a:t>
            </a:r>
            <a:br>
              <a:rPr lang="en-US" sz="3200" b="1" dirty="0">
                <a:solidFill>
                  <a:srgbClr val="663300"/>
                </a:solidFill>
                <a:latin typeface="+mn-lt"/>
              </a:rPr>
            </a:br>
            <a:r>
              <a:rPr lang="en-US" sz="3200" b="1" dirty="0">
                <a:solidFill>
                  <a:srgbClr val="663300"/>
                </a:solidFill>
                <a:latin typeface="+mn-lt"/>
              </a:rPr>
              <a:t> </a:t>
            </a:r>
            <a:br>
              <a:rPr lang="en-US" sz="3200" dirty="0">
                <a:solidFill>
                  <a:srgbClr val="663300"/>
                </a:solidFill>
                <a:latin typeface="+mn-lt"/>
              </a:rPr>
            </a:br>
            <a:endParaRPr lang="en-US" sz="2800" dirty="0">
              <a:solidFill>
                <a:srgbClr val="663300"/>
              </a:solidFill>
              <a:latin typeface="+mn-lt"/>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AE59AA5-8125-47EA-ACD8-26488976C043}"/>
              </a:ext>
            </a:extLst>
          </p:cNvPr>
          <p:cNvSpPr>
            <a:spLocks noGrp="1"/>
          </p:cNvSpPr>
          <p:nvPr>
            <p:ph idx="1"/>
          </p:nvPr>
        </p:nvSpPr>
        <p:spPr>
          <a:xfrm>
            <a:off x="838200" y="1066800"/>
            <a:ext cx="7162800" cy="4953000"/>
          </a:xfrm>
        </p:spPr>
        <p:txBody>
          <a:bodyPr/>
          <a:lstStyle/>
          <a:p>
            <a:pPr marL="0" indent="0">
              <a:buNone/>
            </a:pPr>
            <a:r>
              <a:rPr lang="en-US" b="1" u="sng" dirty="0">
                <a:solidFill>
                  <a:srgbClr val="FF0000"/>
                </a:solidFill>
              </a:rPr>
              <a:t>Third</a:t>
            </a:r>
            <a:r>
              <a:rPr lang="en-US" sz="2800" b="1" dirty="0">
                <a:solidFill>
                  <a:srgbClr val="993300"/>
                </a:solidFill>
              </a:rPr>
              <a:t>, we will tie information on </a:t>
            </a:r>
            <a:r>
              <a:rPr lang="en-US" sz="2800" b="1" u="sng" dirty="0">
                <a:solidFill>
                  <a:srgbClr val="993300"/>
                </a:solidFill>
              </a:rPr>
              <a:t>God GI </a:t>
            </a:r>
            <a:r>
              <a:rPr lang="en-US" sz="2800" b="1" dirty="0">
                <a:solidFill>
                  <a:srgbClr val="993300"/>
                </a:solidFill>
              </a:rPr>
              <a:t>with information from the conquest documents and Quetzalcoatl/Kulkulkan.  </a:t>
            </a:r>
          </a:p>
          <a:p>
            <a:pPr marL="0" indent="0">
              <a:buNone/>
            </a:pPr>
            <a:endParaRPr lang="en-US" sz="2800" b="1" dirty="0">
              <a:solidFill>
                <a:srgbClr val="993300"/>
              </a:solidFill>
            </a:endParaRPr>
          </a:p>
          <a:p>
            <a:pPr marL="0" indent="0">
              <a:buNone/>
            </a:pPr>
            <a:r>
              <a:rPr lang="en-US" sz="2800" b="1" dirty="0">
                <a:solidFill>
                  <a:srgbClr val="993300"/>
                </a:solidFill>
              </a:rPr>
              <a:t>This information comes from Maya hieroglyphs that tells a unique story about a Maya god archaeologists call God GI. He is most often found in the Maya ruined city today called Palenque.</a:t>
            </a:r>
          </a:p>
          <a:p>
            <a:endParaRPr lang="en-US" dirty="0"/>
          </a:p>
          <a:p>
            <a:pPr marL="0" indent="0">
              <a:buNone/>
            </a:pPr>
            <a:endParaRPr lang="en-US" dirty="0"/>
          </a:p>
        </p:txBody>
      </p:sp>
      <p:sp>
        <p:nvSpPr>
          <p:cNvPr id="2" name="Footer Placeholder 1">
            <a:extLst>
              <a:ext uri="{FF2B5EF4-FFF2-40B4-BE49-F238E27FC236}">
                <a16:creationId xmlns:a16="http://schemas.microsoft.com/office/drawing/2014/main" id="{CA55178C-70A7-4BF1-ACDD-09186B6FC529}"/>
              </a:ext>
            </a:extLst>
          </p:cNvPr>
          <p:cNvSpPr>
            <a:spLocks noGrp="1"/>
          </p:cNvSpPr>
          <p:nvPr>
            <p:ph type="ftr" sz="quarter" idx="11"/>
          </p:nvPr>
        </p:nvSpPr>
        <p:spPr/>
        <p:txBody>
          <a:bodyPr/>
          <a:lstStyle/>
          <a:p>
            <a:r>
              <a:rPr lang="en-US">
                <a:solidFill>
                  <a:srgbClr val="993300"/>
                </a:solidFill>
              </a:rPr>
              <a:t> © Lyle and Sherrie Smith 2022  </a:t>
            </a:r>
            <a:endParaRPr lang="en-US" dirty="0">
              <a:solidFill>
                <a:srgbClr val="993300"/>
              </a:solidFill>
            </a:endParaRPr>
          </a:p>
        </p:txBody>
      </p:sp>
    </p:spTree>
    <p:extLst>
      <p:ext uri="{BB962C8B-B14F-4D97-AF65-F5344CB8AC3E}">
        <p14:creationId xmlns:p14="http://schemas.microsoft.com/office/powerpoint/2010/main" val="4274576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5" name="Rectangle 3"/>
          <p:cNvSpPr>
            <a:spLocks noGrp="1" noChangeArrowheads="1"/>
          </p:cNvSpPr>
          <p:nvPr>
            <p:ph idx="1"/>
          </p:nvPr>
        </p:nvSpPr>
        <p:spPr>
          <a:xfrm>
            <a:off x="457200" y="457200"/>
            <a:ext cx="8229600" cy="5638800"/>
          </a:xfrm>
        </p:spPr>
        <p:txBody>
          <a:bodyPr/>
          <a:lstStyle/>
          <a:p>
            <a:pPr>
              <a:lnSpc>
                <a:spcPct val="90000"/>
              </a:lnSpc>
              <a:buFont typeface="Wingdings" pitchFamily="2" charset="2"/>
              <a:buNone/>
            </a:pPr>
            <a:r>
              <a:rPr lang="en-US" b="1" dirty="0"/>
              <a:t>	</a:t>
            </a:r>
            <a:r>
              <a:rPr lang="en-US" b="1" dirty="0">
                <a:solidFill>
                  <a:srgbClr val="FF0000"/>
                </a:solidFill>
              </a:rPr>
              <a:t>First</a:t>
            </a:r>
            <a:r>
              <a:rPr lang="en-US" b="1" dirty="0">
                <a:solidFill>
                  <a:srgbClr val="993300"/>
                </a:solidFill>
              </a:rPr>
              <a:t>, at the time of the Conquest:</a:t>
            </a:r>
            <a:r>
              <a:rPr lang="en-US" sz="2800" dirty="0">
                <a:solidFill>
                  <a:srgbClr val="993300"/>
                </a:solidFill>
              </a:rPr>
              <a:t>  </a:t>
            </a:r>
          </a:p>
          <a:p>
            <a:pPr>
              <a:lnSpc>
                <a:spcPct val="90000"/>
              </a:lnSpc>
              <a:buFont typeface="Wingdings" pitchFamily="2" charset="2"/>
              <a:buNone/>
            </a:pPr>
            <a:endParaRPr lang="en-US" sz="2800" dirty="0">
              <a:solidFill>
                <a:srgbClr val="993300"/>
              </a:solidFill>
            </a:endParaRPr>
          </a:p>
          <a:p>
            <a:pPr>
              <a:lnSpc>
                <a:spcPct val="90000"/>
              </a:lnSpc>
              <a:buFont typeface="Wingdings" pitchFamily="2" charset="2"/>
              <a:buNone/>
            </a:pPr>
            <a:r>
              <a:rPr lang="en-US" sz="2800" dirty="0">
                <a:solidFill>
                  <a:srgbClr val="993300"/>
                </a:solidFill>
              </a:rPr>
              <a:t> 	</a:t>
            </a:r>
            <a:r>
              <a:rPr lang="en-US" sz="2800" b="1" dirty="0">
                <a:solidFill>
                  <a:srgbClr val="993300"/>
                </a:solidFill>
              </a:rPr>
              <a:t>The Spanish historian Garcia, when living in Mexico, was so impressed by the many points of resemblance between the Hebrews and the Mexicans, that he wrote a book in which he endeavored to prove that the inhabitants of tropical America were direct descendants of the lost tribes of Israel….</a:t>
            </a:r>
          </a:p>
          <a:p>
            <a:pPr algn="ctr">
              <a:lnSpc>
                <a:spcPct val="90000"/>
              </a:lnSpc>
              <a:buFont typeface="Wingdings" pitchFamily="2" charset="2"/>
              <a:buNone/>
            </a:pPr>
            <a:r>
              <a:rPr lang="en-US" sz="2800" dirty="0">
                <a:solidFill>
                  <a:srgbClr val="993300"/>
                </a:solidFill>
              </a:rPr>
              <a:t>	</a:t>
            </a:r>
            <a:r>
              <a:rPr lang="en-US" sz="2400" b="1" dirty="0">
                <a:solidFill>
                  <a:srgbClr val="993300"/>
                </a:solidFill>
              </a:rPr>
              <a:t>continued:</a:t>
            </a:r>
          </a:p>
        </p:txBody>
      </p:sp>
      <p:sp>
        <p:nvSpPr>
          <p:cNvPr id="4" name="Footer Placeholder 4"/>
          <p:cNvSpPr>
            <a:spLocks noGrp="1"/>
          </p:cNvSpPr>
          <p:nvPr>
            <p:ph type="ftr" sz="quarter" idx="11"/>
          </p:nvPr>
        </p:nvSpPr>
        <p:spPr/>
        <p:txBody>
          <a:bodyPr/>
          <a:lstStyle/>
          <a:p>
            <a:r>
              <a:rPr lang="en-US"/>
              <a:t> © Lyle and Sherrie Smith 2022  </a:t>
            </a:r>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2"/>
          <p:cNvSpPr>
            <a:spLocks noGrp="1" noChangeArrowheads="1"/>
          </p:cNvSpPr>
          <p:nvPr>
            <p:ph idx="1"/>
          </p:nvPr>
        </p:nvSpPr>
        <p:spPr>
          <a:xfrm>
            <a:off x="457200" y="228600"/>
            <a:ext cx="8229600" cy="5867400"/>
          </a:xfrm>
        </p:spPr>
        <p:txBody>
          <a:bodyPr/>
          <a:lstStyle/>
          <a:p>
            <a:pPr>
              <a:lnSpc>
                <a:spcPct val="90000"/>
              </a:lnSpc>
              <a:buFont typeface="Wingdings" pitchFamily="2" charset="2"/>
              <a:buNone/>
            </a:pPr>
            <a:r>
              <a:rPr lang="en-US" dirty="0"/>
              <a:t>   </a:t>
            </a:r>
            <a:br>
              <a:rPr lang="en-US" dirty="0"/>
            </a:br>
            <a:r>
              <a:rPr lang="en-US" b="1" dirty="0">
                <a:solidFill>
                  <a:srgbClr val="993300"/>
                </a:solidFill>
              </a:rPr>
              <a:t>Nearly a century after Garcia’s time, another Spanish writer, Siguenza, who for many years had studied the ancient records, architecture, and the legends of Central America, came to the conclusion that “the Mexicans are descended from Hebrews who left Egypt and made a long journey to Mexico, after the confusion of tongues at Babel.</a:t>
            </a:r>
          </a:p>
          <a:p>
            <a:pPr>
              <a:lnSpc>
                <a:spcPct val="90000"/>
              </a:lnSpc>
              <a:buFont typeface="Wingdings" pitchFamily="2" charset="2"/>
              <a:buNone/>
            </a:pPr>
            <a:r>
              <a:rPr lang="en-US" b="1" dirty="0">
                <a:solidFill>
                  <a:srgbClr val="993300"/>
                </a:solidFill>
              </a:rPr>
              <a:t>			</a:t>
            </a:r>
            <a:r>
              <a:rPr lang="en-US" sz="2400" b="1" dirty="0">
                <a:solidFill>
                  <a:srgbClr val="993300"/>
                </a:solidFill>
              </a:rPr>
              <a:t>J.F. Lea, The Great Migration, 1933</a:t>
            </a:r>
          </a:p>
          <a:p>
            <a:pPr>
              <a:lnSpc>
                <a:spcPct val="90000"/>
              </a:lnSpc>
              <a:buFont typeface="Wingdings" pitchFamily="2" charset="2"/>
              <a:buNone/>
            </a:pPr>
            <a:r>
              <a:rPr lang="en-US" sz="2800" b="1" dirty="0"/>
              <a:t>			</a:t>
            </a:r>
          </a:p>
        </p:txBody>
      </p:sp>
      <p:sp>
        <p:nvSpPr>
          <p:cNvPr id="4" name="Footer Placeholder 4"/>
          <p:cNvSpPr>
            <a:spLocks noGrp="1"/>
          </p:cNvSpPr>
          <p:nvPr>
            <p:ph type="ftr" sz="quarter" idx="11"/>
          </p:nvPr>
        </p:nvSpPr>
        <p:spPr/>
        <p:txBody>
          <a:bodyPr/>
          <a:lstStyle/>
          <a:p>
            <a:r>
              <a:rPr lang="en-US"/>
              <a:t> © Lyle and Sherrie Smith 2022  </a:t>
            </a:r>
            <a:endParaRPr 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3" name="Rectangle 3"/>
          <p:cNvSpPr>
            <a:spLocks noGrp="1" noChangeArrowheads="1"/>
          </p:cNvSpPr>
          <p:nvPr>
            <p:ph idx="1"/>
          </p:nvPr>
        </p:nvSpPr>
        <p:spPr>
          <a:xfrm>
            <a:off x="304800" y="228600"/>
            <a:ext cx="8458200" cy="5943600"/>
          </a:xfrm>
        </p:spPr>
        <p:txBody>
          <a:bodyPr/>
          <a:lstStyle/>
          <a:p>
            <a:pPr>
              <a:buFont typeface="Wingdings" pitchFamily="2" charset="2"/>
              <a:buNone/>
            </a:pPr>
            <a:r>
              <a:rPr lang="en-US" sz="2400" b="1" dirty="0">
                <a:solidFill>
                  <a:srgbClr val="993300"/>
                </a:solidFill>
              </a:rPr>
              <a:t>The five letters of Cortez to the Emperor Charles V</a:t>
            </a:r>
            <a:r>
              <a:rPr lang="en-US" dirty="0">
                <a:solidFill>
                  <a:srgbClr val="993300"/>
                </a:solidFill>
              </a:rPr>
              <a:t>	</a:t>
            </a:r>
          </a:p>
          <a:p>
            <a:pPr>
              <a:buFont typeface="Wingdings" pitchFamily="2" charset="2"/>
              <a:buNone/>
            </a:pPr>
            <a:r>
              <a:rPr lang="en-US" b="1" dirty="0">
                <a:solidFill>
                  <a:srgbClr val="993300"/>
                </a:solidFill>
              </a:rPr>
              <a:t>“The identity of Quetzalcoatl remains an unsolved mystery. So numerous and striking were the analogies to Christian teachings presented by the Mexican beliefs and ritual, that the conviction has obtained amongst many, that this mysterious personage was no other than a Christian priest or bishop . . . </a:t>
            </a:r>
          </a:p>
          <a:p>
            <a:pPr algn="ctr">
              <a:buFont typeface="Wingdings" pitchFamily="2" charset="2"/>
              <a:buNone/>
            </a:pPr>
            <a:r>
              <a:rPr lang="en-US" sz="2400" b="1" dirty="0">
                <a:solidFill>
                  <a:srgbClr val="993300"/>
                </a:solidFill>
              </a:rPr>
              <a:t>continued:</a:t>
            </a:r>
          </a:p>
          <a:p>
            <a:pPr>
              <a:buFont typeface="Wingdings" pitchFamily="2" charset="2"/>
              <a:buNone/>
            </a:pPr>
            <a:r>
              <a:rPr lang="en-US" sz="2400" b="1" dirty="0"/>
              <a:t>	</a:t>
            </a:r>
          </a:p>
        </p:txBody>
      </p:sp>
      <p:sp>
        <p:nvSpPr>
          <p:cNvPr id="4" name="Footer Placeholder 4"/>
          <p:cNvSpPr>
            <a:spLocks noGrp="1"/>
          </p:cNvSpPr>
          <p:nvPr>
            <p:ph type="ftr" sz="quarter" idx="11"/>
          </p:nvPr>
        </p:nvSpPr>
        <p:spPr/>
        <p:txBody>
          <a:bodyPr/>
          <a:lstStyle/>
          <a:p>
            <a:r>
              <a:rPr lang="en-US"/>
              <a:t> © Lyle and Sherrie Smith 2022  </a:t>
            </a:r>
            <a:endParaRPr 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idx="1"/>
          </p:nvPr>
        </p:nvSpPr>
        <p:spPr>
          <a:xfrm>
            <a:off x="533400" y="685800"/>
            <a:ext cx="7848600" cy="4953000"/>
          </a:xfrm>
        </p:spPr>
        <p:txBody>
          <a:bodyPr/>
          <a:lstStyle/>
          <a:p>
            <a:pPr>
              <a:lnSpc>
                <a:spcPct val="80000"/>
              </a:lnSpc>
              <a:buFont typeface="Wingdings" pitchFamily="2" charset="2"/>
              <a:buNone/>
            </a:pPr>
            <a:r>
              <a:rPr lang="en-US" sz="3600" b="1" dirty="0"/>
              <a:t>	</a:t>
            </a:r>
            <a:r>
              <a:rPr lang="en-US" b="1" dirty="0">
                <a:solidFill>
                  <a:srgbClr val="993300"/>
                </a:solidFill>
              </a:rPr>
              <a:t>his teachings, his miracles, and his final disappearance, seem to be hopelessly interwoven with legends of other deities; his personality became merged in that of other mythical characters, with a plumed serpent for his emblem; </a:t>
            </a:r>
          </a:p>
          <a:p>
            <a:pPr>
              <a:lnSpc>
                <a:spcPct val="80000"/>
              </a:lnSpc>
              <a:buFont typeface="Wingdings" pitchFamily="2" charset="2"/>
              <a:buNone/>
            </a:pPr>
            <a:endParaRPr lang="en-US" sz="4400" b="1" dirty="0">
              <a:solidFill>
                <a:srgbClr val="993300"/>
              </a:solidFill>
            </a:endParaRPr>
          </a:p>
          <a:p>
            <a:pPr algn="ctr">
              <a:lnSpc>
                <a:spcPct val="80000"/>
              </a:lnSpc>
              <a:buFont typeface="Wingdings" pitchFamily="2" charset="2"/>
              <a:buNone/>
            </a:pPr>
            <a:r>
              <a:rPr lang="en-US" sz="2400" b="1" dirty="0">
                <a:solidFill>
                  <a:srgbClr val="993300"/>
                </a:solidFill>
              </a:rPr>
              <a:t>continued:</a:t>
            </a:r>
          </a:p>
        </p:txBody>
      </p:sp>
      <p:sp>
        <p:nvSpPr>
          <p:cNvPr id="4" name="Footer Placeholder 4"/>
          <p:cNvSpPr>
            <a:spLocks noGrp="1"/>
          </p:cNvSpPr>
          <p:nvPr>
            <p:ph type="ftr" sz="quarter" idx="11"/>
          </p:nvPr>
        </p:nvSpPr>
        <p:spPr/>
        <p:txBody>
          <a:bodyPr/>
          <a:lstStyle/>
          <a:p>
            <a:r>
              <a:rPr lang="en-US"/>
              <a:t> © Lyle and Sherrie Smith 2022  </a:t>
            </a:r>
            <a:endParaRPr 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idx="1"/>
          </p:nvPr>
        </p:nvSpPr>
        <p:spPr>
          <a:xfrm>
            <a:off x="457200" y="304800"/>
            <a:ext cx="8305800" cy="5791200"/>
          </a:xfrm>
        </p:spPr>
        <p:txBody>
          <a:bodyPr/>
          <a:lstStyle/>
          <a:p>
            <a:pPr>
              <a:lnSpc>
                <a:spcPct val="80000"/>
              </a:lnSpc>
              <a:buFont typeface="Wingdings" pitchFamily="2" charset="2"/>
              <a:buNone/>
            </a:pPr>
            <a:endParaRPr lang="en-US" sz="3600" b="1" dirty="0"/>
          </a:p>
          <a:p>
            <a:pPr>
              <a:lnSpc>
                <a:spcPct val="80000"/>
              </a:lnSpc>
              <a:buFont typeface="Wingdings" pitchFamily="2" charset="2"/>
              <a:buNone/>
            </a:pPr>
            <a:r>
              <a:rPr lang="en-US" b="1" dirty="0"/>
              <a:t>	</a:t>
            </a:r>
            <a:r>
              <a:rPr lang="en-US" b="1" dirty="0">
                <a:solidFill>
                  <a:srgbClr val="993300"/>
                </a:solidFill>
              </a:rPr>
              <a:t>but there still remained a sufficient number of intelligible and authentic doctrines and practices traceable to him, to argue their Christian origin.”</a:t>
            </a:r>
          </a:p>
          <a:p>
            <a:pPr>
              <a:lnSpc>
                <a:spcPct val="80000"/>
              </a:lnSpc>
              <a:buFont typeface="Wingdings" pitchFamily="2" charset="2"/>
              <a:buNone/>
            </a:pPr>
            <a:endParaRPr lang="en-US" sz="3600" b="1" dirty="0">
              <a:solidFill>
                <a:srgbClr val="993300"/>
              </a:solidFill>
            </a:endParaRPr>
          </a:p>
          <a:p>
            <a:pPr algn="r">
              <a:lnSpc>
                <a:spcPct val="80000"/>
              </a:lnSpc>
              <a:buFont typeface="Wingdings" pitchFamily="2" charset="2"/>
              <a:buNone/>
            </a:pPr>
            <a:r>
              <a:rPr lang="en-US" sz="2400" b="1" dirty="0">
                <a:solidFill>
                  <a:srgbClr val="993300"/>
                </a:solidFill>
                <a:cs typeface="Tahoma" charset="0"/>
              </a:rPr>
              <a:t> </a:t>
            </a:r>
            <a:r>
              <a:rPr lang="en-US" sz="2400" dirty="0">
                <a:solidFill>
                  <a:srgbClr val="993300"/>
                </a:solidFill>
                <a:cs typeface="Tahoma" charset="0"/>
              </a:rPr>
              <a:t>NacNutt, Francis. A. </a:t>
            </a:r>
            <a:r>
              <a:rPr lang="en-US" sz="2400" i="1" dirty="0">
                <a:solidFill>
                  <a:srgbClr val="993300"/>
                </a:solidFill>
                <a:cs typeface="Tahoma" charset="0"/>
              </a:rPr>
              <a:t>The Five Letters of Cortez to the Emperor Charles V. </a:t>
            </a:r>
            <a:r>
              <a:rPr lang="en-US" sz="2400" dirty="0">
                <a:solidFill>
                  <a:srgbClr val="993300"/>
                </a:solidFill>
                <a:cs typeface="Tahoma" charset="0"/>
              </a:rPr>
              <a:t>1908:342</a:t>
            </a:r>
            <a:r>
              <a:rPr lang="en-US" sz="1800" dirty="0">
                <a:solidFill>
                  <a:srgbClr val="993300"/>
                </a:solidFill>
                <a:cs typeface="Tahoma" charset="0"/>
              </a:rPr>
              <a:t>.</a:t>
            </a:r>
          </a:p>
        </p:txBody>
      </p:sp>
      <p:sp>
        <p:nvSpPr>
          <p:cNvPr id="4" name="Footer Placeholder 4"/>
          <p:cNvSpPr>
            <a:spLocks noGrp="1"/>
          </p:cNvSpPr>
          <p:nvPr>
            <p:ph type="ftr" sz="quarter" idx="11"/>
          </p:nvPr>
        </p:nvSpPr>
        <p:spPr/>
        <p:txBody>
          <a:bodyPr/>
          <a:lstStyle/>
          <a:p>
            <a:r>
              <a:rPr lang="en-US"/>
              <a:t> © Lyle and Sherrie Smith 2022  </a:t>
            </a:r>
            <a:endParaRPr 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EB329A2-4616-4335-AACE-55B44246B5E2}"/>
              </a:ext>
            </a:extLst>
          </p:cNvPr>
          <p:cNvSpPr>
            <a:spLocks noGrp="1"/>
          </p:cNvSpPr>
          <p:nvPr>
            <p:ph type="ftr" sz="quarter" idx="11"/>
          </p:nvPr>
        </p:nvSpPr>
        <p:spPr/>
        <p:txBody>
          <a:bodyPr/>
          <a:lstStyle/>
          <a:p>
            <a:r>
              <a:rPr lang="en-US"/>
              <a:t> © Lyle and Sherrie Smith 2022  </a:t>
            </a:r>
            <a:endParaRPr lang="en-US" dirty="0"/>
          </a:p>
        </p:txBody>
      </p:sp>
      <p:sp>
        <p:nvSpPr>
          <p:cNvPr id="4" name="TextBox 3">
            <a:extLst>
              <a:ext uri="{FF2B5EF4-FFF2-40B4-BE49-F238E27FC236}">
                <a16:creationId xmlns:a16="http://schemas.microsoft.com/office/drawing/2014/main" id="{9FFE915B-2ECD-4D5C-B3CA-EA58E2A8B778}"/>
              </a:ext>
            </a:extLst>
          </p:cNvPr>
          <p:cNvSpPr txBox="1"/>
          <p:nvPr/>
        </p:nvSpPr>
        <p:spPr>
          <a:xfrm>
            <a:off x="1981200" y="1447800"/>
            <a:ext cx="5257800" cy="2154436"/>
          </a:xfrm>
          <a:prstGeom prst="rect">
            <a:avLst/>
          </a:prstGeom>
          <a:noFill/>
        </p:spPr>
        <p:txBody>
          <a:bodyPr wrap="square">
            <a:spAutoFit/>
          </a:bodyPr>
          <a:lstStyle/>
          <a:p>
            <a:r>
              <a:rPr kumimoji="0" lang="en-US" sz="3200" b="1" i="0" u="sng" strike="noStrike" kern="0" cap="none" spc="0" normalizeH="0" baseline="0" noProof="0" dirty="0">
                <a:ln>
                  <a:noFill/>
                </a:ln>
                <a:solidFill>
                  <a:srgbClr val="FF0000"/>
                </a:solidFill>
                <a:effectLst>
                  <a:outerShdw blurRad="38100" dist="38100" dir="2700000" algn="tl">
                    <a:srgbClr val="000000"/>
                  </a:outerShdw>
                </a:effectLst>
                <a:uLnTx/>
                <a:uFillTx/>
                <a:latin typeface="Tahoma"/>
                <a:ea typeface="+mj-ea"/>
                <a:cs typeface="+mj-cs"/>
              </a:rPr>
              <a:t>Second</a:t>
            </a:r>
            <a:r>
              <a:rPr kumimoji="0" lang="en-US" sz="2800" b="1" i="0" u="none" strike="noStrike" kern="0" cap="none" spc="0" normalizeH="0" baseline="0" noProof="0" dirty="0">
                <a:ln>
                  <a:noFill/>
                </a:ln>
                <a:solidFill>
                  <a:srgbClr val="993300"/>
                </a:solidFill>
                <a:effectLst>
                  <a:outerShdw blurRad="38100" dist="38100" dir="2700000" algn="tl">
                    <a:srgbClr val="000000"/>
                  </a:outerShdw>
                </a:effectLst>
                <a:uLnTx/>
                <a:uFillTx/>
                <a:latin typeface="Tahoma"/>
                <a:ea typeface="+mj-ea"/>
                <a:cs typeface="+mj-cs"/>
              </a:rPr>
              <a:t>, we will present considerable information about the hero god Quetzalcoatl</a:t>
            </a:r>
            <a:r>
              <a:rPr lang="en-US" sz="2800" b="1" kern="0" dirty="0">
                <a:solidFill>
                  <a:srgbClr val="993300"/>
                </a:solidFill>
                <a:effectLst>
                  <a:outerShdw blurRad="38100" dist="38100" dir="2700000" algn="tl">
                    <a:srgbClr val="000000"/>
                  </a:outerShdw>
                </a:effectLst>
                <a:latin typeface="Tahoma"/>
                <a:ea typeface="+mj-ea"/>
                <a:cs typeface="+mj-cs"/>
              </a:rPr>
              <a:t>/Kulkulkan.</a:t>
            </a:r>
            <a:endParaRPr kumimoji="0" lang="en-US" sz="2800" b="1" i="0" u="none" strike="noStrike" kern="0" cap="none" spc="0" normalizeH="0" baseline="0" noProof="0" dirty="0">
              <a:ln>
                <a:noFill/>
              </a:ln>
              <a:solidFill>
                <a:srgbClr val="993300"/>
              </a:solidFill>
              <a:effectLst>
                <a:outerShdw blurRad="38100" dist="38100" dir="2700000" algn="tl">
                  <a:srgbClr val="000000"/>
                </a:outerShdw>
              </a:effectLst>
              <a:uLnTx/>
              <a:uFillTx/>
              <a:latin typeface="Tahoma"/>
              <a:ea typeface="+mj-ea"/>
              <a:cs typeface="+mj-cs"/>
            </a:endParaRPr>
          </a:p>
          <a:p>
            <a:endParaRPr lang="en-US" dirty="0"/>
          </a:p>
        </p:txBody>
      </p:sp>
    </p:spTree>
    <p:extLst>
      <p:ext uri="{BB962C8B-B14F-4D97-AF65-F5344CB8AC3E}">
        <p14:creationId xmlns:p14="http://schemas.microsoft.com/office/powerpoint/2010/main" val="27137910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181C86-087A-47C8-90E3-5CAB6538DD03}"/>
              </a:ext>
            </a:extLst>
          </p:cNvPr>
          <p:cNvSpPr>
            <a:spLocks noGrp="1"/>
          </p:cNvSpPr>
          <p:nvPr>
            <p:ph idx="1"/>
          </p:nvPr>
        </p:nvSpPr>
        <p:spPr>
          <a:xfrm>
            <a:off x="457200" y="1143000"/>
            <a:ext cx="8229600" cy="4953000"/>
          </a:xfrm>
        </p:spPr>
        <p:txBody>
          <a:bodyPr/>
          <a:lstStyle/>
          <a:p>
            <a:r>
              <a:rPr lang="en-US" b="1" dirty="0">
                <a:solidFill>
                  <a:srgbClr val="993300"/>
                </a:solidFill>
              </a:rPr>
              <a:t>“And other sheep I have, which are not of this fold; them also I must bring, and they shall hear my voice; and there shall be one fold, and one shepherd”.</a:t>
            </a:r>
          </a:p>
          <a:p>
            <a:pPr marL="3200400" lvl="7" indent="0">
              <a:buNone/>
            </a:pPr>
            <a:r>
              <a:rPr lang="en-US" dirty="0">
                <a:solidFill>
                  <a:srgbClr val="C46608"/>
                </a:solidFill>
              </a:rPr>
              <a:t>			John 10:16 </a:t>
            </a:r>
          </a:p>
        </p:txBody>
      </p:sp>
      <p:sp>
        <p:nvSpPr>
          <p:cNvPr id="4" name="Footer Placeholder 3">
            <a:extLst>
              <a:ext uri="{FF2B5EF4-FFF2-40B4-BE49-F238E27FC236}">
                <a16:creationId xmlns:a16="http://schemas.microsoft.com/office/drawing/2014/main" id="{826AFAE7-7A94-486D-8D94-93962C4ABA43}"/>
              </a:ext>
            </a:extLst>
          </p:cNvPr>
          <p:cNvSpPr>
            <a:spLocks noGrp="1"/>
          </p:cNvSpPr>
          <p:nvPr>
            <p:ph type="ftr" sz="quarter" idx="11"/>
          </p:nvPr>
        </p:nvSpPr>
        <p:spPr/>
        <p:txBody>
          <a:bodyPr/>
          <a:lstStyle/>
          <a:p>
            <a:r>
              <a:rPr lang="en-US"/>
              <a:t> © Lyle and Sherrie Smith 2022  </a:t>
            </a:r>
            <a:endParaRPr lang="en-US" dirty="0"/>
          </a:p>
        </p:txBody>
      </p:sp>
    </p:spTree>
    <p:extLst>
      <p:ext uri="{BB962C8B-B14F-4D97-AF65-F5344CB8AC3E}">
        <p14:creationId xmlns:p14="http://schemas.microsoft.com/office/powerpoint/2010/main" val="18606527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3" name="Rectangle 5"/>
          <p:cNvSpPr>
            <a:spLocks noGrp="1" noChangeArrowheads="1"/>
          </p:cNvSpPr>
          <p:nvPr>
            <p:ph sz="half" idx="1"/>
          </p:nvPr>
        </p:nvSpPr>
        <p:spPr>
          <a:xfrm>
            <a:off x="228600" y="762000"/>
            <a:ext cx="3505200" cy="5334000"/>
          </a:xfrm>
        </p:spPr>
        <p:txBody>
          <a:bodyPr/>
          <a:lstStyle/>
          <a:p>
            <a:pPr>
              <a:buFont typeface="Wingdings" pitchFamily="2" charset="2"/>
              <a:buNone/>
            </a:pPr>
            <a:r>
              <a:rPr lang="en-US" dirty="0"/>
              <a:t>	</a:t>
            </a:r>
          </a:p>
          <a:p>
            <a:pPr algn="ctr">
              <a:buFont typeface="Wingdings" pitchFamily="2" charset="2"/>
              <a:buNone/>
            </a:pPr>
            <a:r>
              <a:rPr lang="en-US" sz="3200" b="1" dirty="0">
                <a:solidFill>
                  <a:srgbClr val="993300"/>
                </a:solidFill>
              </a:rPr>
              <a:t>Quetzalcoatl</a:t>
            </a:r>
          </a:p>
          <a:p>
            <a:pPr>
              <a:buFont typeface="Wingdings" pitchFamily="2" charset="2"/>
              <a:buNone/>
            </a:pPr>
            <a:endParaRPr lang="en-US" sz="3200" b="1" dirty="0">
              <a:solidFill>
                <a:srgbClr val="993300"/>
              </a:solidFill>
            </a:endParaRPr>
          </a:p>
          <a:p>
            <a:pPr>
              <a:buFont typeface="Wingdings" pitchFamily="2" charset="2"/>
              <a:buNone/>
            </a:pPr>
            <a:r>
              <a:rPr lang="en-US" sz="3200" b="1" dirty="0">
                <a:solidFill>
                  <a:srgbClr val="993300"/>
                </a:solidFill>
              </a:rPr>
              <a:t>   </a:t>
            </a:r>
            <a:r>
              <a:rPr lang="en-US" sz="2000" b="1" dirty="0">
                <a:solidFill>
                  <a:srgbClr val="993300"/>
                </a:solidFill>
              </a:rPr>
              <a:t>Stained Glass Window in Palace of Cortez</a:t>
            </a:r>
          </a:p>
          <a:p>
            <a:pPr>
              <a:buFont typeface="Wingdings" pitchFamily="2" charset="2"/>
              <a:buNone/>
            </a:pPr>
            <a:r>
              <a:rPr lang="en-US" sz="2000" b="1" dirty="0">
                <a:solidFill>
                  <a:srgbClr val="993300"/>
                </a:solidFill>
              </a:rPr>
              <a:t>	in Cuernavaca</a:t>
            </a:r>
          </a:p>
        </p:txBody>
      </p:sp>
      <p:pic>
        <p:nvPicPr>
          <p:cNvPr id="104454" name="Picture 6"/>
          <p:cNvPicPr>
            <a:picLocks noGrp="1" noChangeAspect="1" noChangeArrowheads="1"/>
          </p:cNvPicPr>
          <p:nvPr>
            <p:ph sz="half" idx="2"/>
          </p:nvPr>
        </p:nvPicPr>
        <p:blipFill>
          <a:blip r:embed="rId2" cstate="print"/>
          <a:srcRect/>
          <a:stretch>
            <a:fillRect/>
          </a:stretch>
        </p:blipFill>
        <p:spPr>
          <a:xfrm>
            <a:off x="4191000" y="304800"/>
            <a:ext cx="4038600" cy="6096000"/>
          </a:xfrm>
        </p:spPr>
      </p:pic>
      <p:sp>
        <p:nvSpPr>
          <p:cNvPr id="5" name="Footer Placeholder 5"/>
          <p:cNvSpPr>
            <a:spLocks noGrp="1"/>
          </p:cNvSpPr>
          <p:nvPr>
            <p:ph type="ftr" sz="quarter" idx="11"/>
          </p:nvPr>
        </p:nvSpPr>
        <p:spPr/>
        <p:txBody>
          <a:bodyPr/>
          <a:lstStyle/>
          <a:p>
            <a:r>
              <a:rPr lang="en-US"/>
              <a:t> © Lyle and Sherrie Smith 2022  </a:t>
            </a:r>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2"/>
          <p:cNvSpPr>
            <a:spLocks noGrp="1"/>
          </p:cNvSpPr>
          <p:nvPr>
            <p:ph type="ftr" sz="quarter" idx="11"/>
          </p:nvPr>
        </p:nvSpPr>
        <p:spPr/>
        <p:txBody>
          <a:bodyPr/>
          <a:lstStyle/>
          <a:p>
            <a:r>
              <a:rPr lang="en-US"/>
              <a:t> © Lyle and Sherrie Smith 2022  </a:t>
            </a:r>
            <a:endParaRPr lang="en-US" dirty="0"/>
          </a:p>
        </p:txBody>
      </p:sp>
      <p:pic>
        <p:nvPicPr>
          <p:cNvPr id="75781" name="Picture 5" descr="93  R-18 F-03  MEX"/>
          <p:cNvPicPr>
            <a:picLocks noGrp="1" noChangeAspect="1" noChangeArrowheads="1"/>
          </p:cNvPicPr>
          <p:nvPr>
            <p:ph idx="4294967295"/>
          </p:nvPr>
        </p:nvPicPr>
        <p:blipFill>
          <a:blip r:embed="rId3" cstate="print"/>
          <a:srcRect/>
          <a:stretch>
            <a:fillRect/>
          </a:stretch>
        </p:blipFill>
        <p:spPr>
          <a:xfrm>
            <a:off x="859466" y="228600"/>
            <a:ext cx="8305800" cy="5872163"/>
          </a:xfrm>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40" name="Rectangle 4"/>
          <p:cNvSpPr>
            <a:spLocks noGrp="1" noChangeArrowheads="1"/>
          </p:cNvSpPr>
          <p:nvPr>
            <p:ph type="title"/>
          </p:nvPr>
        </p:nvSpPr>
        <p:spPr>
          <a:xfrm>
            <a:off x="457200" y="0"/>
            <a:ext cx="8229600" cy="1143000"/>
          </a:xfrm>
        </p:spPr>
        <p:txBody>
          <a:bodyPr/>
          <a:lstStyle/>
          <a:p>
            <a:r>
              <a:rPr lang="en-US" sz="2800" b="1" dirty="0"/>
              <a:t>Temple of the Bearded God</a:t>
            </a:r>
            <a:br>
              <a:rPr lang="en-US" sz="2800" b="1" dirty="0"/>
            </a:br>
            <a:r>
              <a:rPr lang="en-US" sz="2800" b="1" dirty="0"/>
              <a:t>Chichen Itza</a:t>
            </a:r>
          </a:p>
        </p:txBody>
      </p:sp>
      <p:pic>
        <p:nvPicPr>
          <p:cNvPr id="347142" name="Picture 6"/>
          <p:cNvPicPr>
            <a:picLocks noGrp="1" noChangeAspect="1" noChangeArrowheads="1"/>
          </p:cNvPicPr>
          <p:nvPr>
            <p:ph idx="1"/>
          </p:nvPr>
        </p:nvPicPr>
        <p:blipFill>
          <a:blip r:embed="rId3" cstate="print"/>
          <a:srcRect/>
          <a:stretch>
            <a:fillRect/>
          </a:stretch>
        </p:blipFill>
        <p:spPr>
          <a:xfrm>
            <a:off x="586803" y="1143000"/>
            <a:ext cx="8099997" cy="5105400"/>
          </a:xfrm>
          <a:noFill/>
          <a:ln/>
        </p:spPr>
      </p:pic>
      <p:sp>
        <p:nvSpPr>
          <p:cNvPr id="5" name="Footer Placeholder 4"/>
          <p:cNvSpPr>
            <a:spLocks noGrp="1"/>
          </p:cNvSpPr>
          <p:nvPr>
            <p:ph type="ftr" sz="quarter" idx="11"/>
          </p:nvPr>
        </p:nvSpPr>
        <p:spPr/>
        <p:txBody>
          <a:bodyPr/>
          <a:lstStyle/>
          <a:p>
            <a:r>
              <a:rPr lang="en-US"/>
              <a:t> © Lyle and Sherrie Smith 2022  </a:t>
            </a:r>
            <a:endParaRPr 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2"/>
          <p:cNvSpPr>
            <a:spLocks noGrp="1" noChangeArrowheads="1"/>
          </p:cNvSpPr>
          <p:nvPr>
            <p:ph idx="1"/>
          </p:nvPr>
        </p:nvSpPr>
        <p:spPr>
          <a:xfrm>
            <a:off x="457200" y="533400"/>
            <a:ext cx="8229600" cy="5562600"/>
          </a:xfrm>
        </p:spPr>
        <p:txBody>
          <a:bodyPr/>
          <a:lstStyle/>
          <a:p>
            <a:pPr>
              <a:buFont typeface="Wingdings" pitchFamily="2" charset="2"/>
              <a:buNone/>
            </a:pPr>
            <a:r>
              <a:rPr lang="en-US" dirty="0"/>
              <a:t>	</a:t>
            </a:r>
            <a:r>
              <a:rPr lang="en-US" b="1" dirty="0">
                <a:solidFill>
                  <a:srgbClr val="993300"/>
                </a:solidFill>
              </a:rPr>
              <a:t>“Both </a:t>
            </a:r>
            <a:r>
              <a:rPr lang="en-US" b="1" u="sng" dirty="0">
                <a:solidFill>
                  <a:srgbClr val="993300"/>
                </a:solidFill>
              </a:rPr>
              <a:t>Mayas</a:t>
            </a:r>
            <a:r>
              <a:rPr lang="en-US" b="1" dirty="0">
                <a:solidFill>
                  <a:srgbClr val="993300"/>
                </a:solidFill>
              </a:rPr>
              <a:t> and </a:t>
            </a:r>
            <a:r>
              <a:rPr lang="en-US" b="1" u="sng" dirty="0">
                <a:solidFill>
                  <a:srgbClr val="993300"/>
                </a:solidFill>
              </a:rPr>
              <a:t>Nahuas</a:t>
            </a:r>
            <a:r>
              <a:rPr lang="en-US" b="1" dirty="0">
                <a:solidFill>
                  <a:srgbClr val="993300"/>
                </a:solidFill>
              </a:rPr>
              <a:t> had . . . a consistent, meaningful, and cosmically complete mythological figure who was at once </a:t>
            </a:r>
            <a:r>
              <a:rPr lang="en-US" b="1" u="sng" dirty="0">
                <a:solidFill>
                  <a:srgbClr val="993300"/>
                </a:solidFill>
              </a:rPr>
              <a:t>water</a:t>
            </a:r>
            <a:r>
              <a:rPr lang="en-US" b="1" dirty="0">
                <a:solidFill>
                  <a:srgbClr val="993300"/>
                </a:solidFill>
              </a:rPr>
              <a:t>, </a:t>
            </a:r>
            <a:r>
              <a:rPr lang="en-US" b="1" u="sng" dirty="0">
                <a:solidFill>
                  <a:srgbClr val="993300"/>
                </a:solidFill>
              </a:rPr>
              <a:t>earth</a:t>
            </a:r>
            <a:r>
              <a:rPr lang="en-US" b="1" dirty="0">
                <a:solidFill>
                  <a:srgbClr val="993300"/>
                </a:solidFill>
              </a:rPr>
              <a:t> (in the crawling snake), and </a:t>
            </a:r>
            <a:r>
              <a:rPr lang="en-US" b="1" u="sng" dirty="0">
                <a:solidFill>
                  <a:srgbClr val="993300"/>
                </a:solidFill>
              </a:rPr>
              <a:t>bird</a:t>
            </a:r>
            <a:r>
              <a:rPr lang="en-US" b="1" dirty="0">
                <a:solidFill>
                  <a:srgbClr val="993300"/>
                </a:solidFill>
              </a:rPr>
              <a:t>.”</a:t>
            </a:r>
          </a:p>
          <a:p>
            <a:pPr>
              <a:buFont typeface="Wingdings" pitchFamily="2" charset="2"/>
              <a:buNone/>
            </a:pPr>
            <a:endParaRPr lang="en-US" sz="4000" dirty="0"/>
          </a:p>
          <a:p>
            <a:pPr algn="r">
              <a:buFont typeface="Wingdings" pitchFamily="2" charset="2"/>
              <a:buNone/>
            </a:pPr>
            <a:r>
              <a:rPr lang="en-US" sz="2400" dirty="0">
                <a:cs typeface="Tahoma" charset="0"/>
              </a:rPr>
              <a:t>	</a:t>
            </a:r>
            <a:r>
              <a:rPr lang="en-US" sz="1800" b="1" dirty="0">
                <a:solidFill>
                  <a:srgbClr val="993300"/>
                </a:solidFill>
                <a:cs typeface="Tahoma" charset="0"/>
              </a:rPr>
              <a:t>Nicholson, Irene. </a:t>
            </a:r>
            <a:r>
              <a:rPr lang="en-US" sz="1800" b="1" i="1" dirty="0">
                <a:solidFill>
                  <a:srgbClr val="993300"/>
                </a:solidFill>
                <a:cs typeface="Tahoma" charset="0"/>
              </a:rPr>
              <a:t>Mexican and Central American Mythology.  </a:t>
            </a:r>
            <a:r>
              <a:rPr lang="en-US" sz="1800" b="1" dirty="0">
                <a:solidFill>
                  <a:srgbClr val="993300"/>
                </a:solidFill>
                <a:cs typeface="Tahoma" charset="0"/>
              </a:rPr>
              <a:t>London: Paul Hamlyn, 1967:79-82</a:t>
            </a:r>
          </a:p>
        </p:txBody>
      </p:sp>
      <p:sp>
        <p:nvSpPr>
          <p:cNvPr id="4" name="Footer Placeholder 4"/>
          <p:cNvSpPr>
            <a:spLocks noGrp="1"/>
          </p:cNvSpPr>
          <p:nvPr>
            <p:ph type="ftr" sz="quarter" idx="11"/>
          </p:nvPr>
        </p:nvSpPr>
        <p:spPr/>
        <p:txBody>
          <a:bodyPr/>
          <a:lstStyle/>
          <a:p>
            <a:r>
              <a:rPr lang="en-US"/>
              <a:t> © Lyle and Sherrie Smith 2022  </a:t>
            </a:r>
            <a:endParaRPr lang="en-U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BE76A16-8C0D-24BC-27F1-B7664C8FFFA6}"/>
              </a:ext>
            </a:extLst>
          </p:cNvPr>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white">
                    <a:shade val="50000"/>
                  </a:prstClr>
                </a:solidFill>
                <a:effectLst/>
                <a:uLnTx/>
                <a:uFillTx/>
                <a:latin typeface="Arial" charset="0"/>
                <a:ea typeface="+mn-ea"/>
                <a:cs typeface="+mn-cs"/>
              </a:rPr>
              <a:t> </a:t>
            </a:r>
            <a:r>
              <a:rPr kumimoji="0" lang="en-US" sz="1200" b="1" i="0" u="none" strike="noStrike" kern="1200" cap="none" spc="0" normalizeH="0" baseline="0" noProof="0" dirty="0">
                <a:ln>
                  <a:noFill/>
                </a:ln>
                <a:solidFill>
                  <a:srgbClr val="FFC000"/>
                </a:solidFill>
                <a:effectLst/>
                <a:uLnTx/>
                <a:uFillTx/>
                <a:latin typeface="Arial" charset="0"/>
                <a:ea typeface="+mn-ea"/>
                <a:cs typeface="+mn-cs"/>
              </a:rPr>
              <a:t>© Lyle and Sherrie Smith 2022  </a:t>
            </a:r>
          </a:p>
        </p:txBody>
      </p:sp>
      <p:pic>
        <p:nvPicPr>
          <p:cNvPr id="4" name="Picture 3">
            <a:extLst>
              <a:ext uri="{FF2B5EF4-FFF2-40B4-BE49-F238E27FC236}">
                <a16:creationId xmlns:a16="http://schemas.microsoft.com/office/drawing/2014/main" id="{51524C1C-944C-89F4-0B1E-C0416D7A4885}"/>
              </a:ext>
            </a:extLst>
          </p:cNvPr>
          <p:cNvPicPr>
            <a:picLocks noChangeAspect="1"/>
          </p:cNvPicPr>
          <p:nvPr/>
        </p:nvPicPr>
        <p:blipFill>
          <a:blip r:embed="rId3"/>
          <a:stretch>
            <a:fillRect/>
          </a:stretch>
        </p:blipFill>
        <p:spPr>
          <a:xfrm>
            <a:off x="0" y="0"/>
            <a:ext cx="9144000" cy="6096000"/>
          </a:xfrm>
          <a:prstGeom prst="rect">
            <a:avLst/>
          </a:prstGeom>
        </p:spPr>
      </p:pic>
    </p:spTree>
    <p:extLst>
      <p:ext uri="{BB962C8B-B14F-4D97-AF65-F5344CB8AC3E}">
        <p14:creationId xmlns:p14="http://schemas.microsoft.com/office/powerpoint/2010/main" val="27260386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4" name="Picture 4"/>
          <p:cNvPicPr>
            <a:picLocks noGrp="1" noChangeAspect="1" noChangeArrowheads="1"/>
          </p:cNvPicPr>
          <p:nvPr>
            <p:ph/>
          </p:nvPr>
        </p:nvPicPr>
        <p:blipFill>
          <a:blip r:embed="rId3" cstate="print"/>
          <a:stretch>
            <a:fillRect/>
          </a:stretch>
        </p:blipFill>
        <p:spPr/>
      </p:pic>
      <p:sp>
        <p:nvSpPr>
          <p:cNvPr id="4" name="Footer Placeholder 3"/>
          <p:cNvSpPr>
            <a:spLocks noGrp="1"/>
          </p:cNvSpPr>
          <p:nvPr>
            <p:ph type="ftr" sz="quarter" idx="11"/>
          </p:nvPr>
        </p:nvSpPr>
        <p:spPr/>
        <p:txBody>
          <a:bodyPr/>
          <a:lstStyle/>
          <a:p>
            <a:r>
              <a:rPr lang="en-US"/>
              <a:t> © Lyle and Sherrie Smith 2022  </a:t>
            </a:r>
            <a:endParaRPr lang="en-US"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6" name="Rectangle 4"/>
          <p:cNvSpPr>
            <a:spLocks noGrp="1" noChangeArrowheads="1"/>
          </p:cNvSpPr>
          <p:nvPr>
            <p:ph type="title"/>
          </p:nvPr>
        </p:nvSpPr>
        <p:spPr>
          <a:xfrm>
            <a:off x="457200" y="381000"/>
            <a:ext cx="8229600" cy="685800"/>
          </a:xfrm>
        </p:spPr>
        <p:txBody>
          <a:bodyPr/>
          <a:lstStyle/>
          <a:p>
            <a:r>
              <a:rPr lang="en-US" sz="2800" b="1" dirty="0"/>
              <a:t>Teotihuacan, Quetzalcoatl Pyramid</a:t>
            </a:r>
          </a:p>
        </p:txBody>
      </p:sp>
      <p:pic>
        <p:nvPicPr>
          <p:cNvPr id="100364" name="Picture 12"/>
          <p:cNvPicPr>
            <a:picLocks noGrp="1" noChangeAspect="1" noChangeArrowheads="1"/>
          </p:cNvPicPr>
          <p:nvPr>
            <p:ph idx="1"/>
          </p:nvPr>
        </p:nvPicPr>
        <p:blipFill>
          <a:blip r:embed="rId3" cstate="print"/>
          <a:srcRect/>
          <a:stretch>
            <a:fillRect/>
          </a:stretch>
        </p:blipFill>
        <p:spPr>
          <a:xfrm>
            <a:off x="457200" y="304800"/>
            <a:ext cx="8458200" cy="6019800"/>
          </a:xfrm>
          <a:noFill/>
          <a:ln/>
        </p:spPr>
      </p:pic>
      <p:sp>
        <p:nvSpPr>
          <p:cNvPr id="5" name="Footer Placeholder 4"/>
          <p:cNvSpPr>
            <a:spLocks noGrp="1"/>
          </p:cNvSpPr>
          <p:nvPr>
            <p:ph type="ftr" sz="quarter" idx="11"/>
          </p:nvPr>
        </p:nvSpPr>
        <p:spPr/>
        <p:txBody>
          <a:bodyPr/>
          <a:lstStyle/>
          <a:p>
            <a:r>
              <a:rPr lang="en-US"/>
              <a:t> © Lyle and Sherrie Smith 2022  </a:t>
            </a:r>
            <a:endParaRPr 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8" name="Rectangle 4"/>
          <p:cNvSpPr>
            <a:spLocks noGrp="1" noChangeArrowheads="1"/>
          </p:cNvSpPr>
          <p:nvPr>
            <p:ph type="title"/>
          </p:nvPr>
        </p:nvSpPr>
        <p:spPr>
          <a:xfrm>
            <a:off x="457200" y="0"/>
            <a:ext cx="8229600" cy="533400"/>
          </a:xfrm>
        </p:spPr>
        <p:txBody>
          <a:bodyPr/>
          <a:lstStyle/>
          <a:p>
            <a:r>
              <a:rPr lang="en-US" sz="2800" b="1" dirty="0">
                <a:solidFill>
                  <a:srgbClr val="993300"/>
                </a:solidFill>
              </a:rPr>
              <a:t>Teotihuacan, Quetzalcoatl Pyramid</a:t>
            </a:r>
          </a:p>
        </p:txBody>
      </p:sp>
      <p:pic>
        <p:nvPicPr>
          <p:cNvPr id="98310" name="Picture 6"/>
          <p:cNvPicPr>
            <a:picLocks noGrp="1" noChangeAspect="1" noChangeArrowheads="1"/>
          </p:cNvPicPr>
          <p:nvPr>
            <p:ph idx="1"/>
          </p:nvPr>
        </p:nvPicPr>
        <p:blipFill>
          <a:blip r:embed="rId3" cstate="print"/>
          <a:srcRect/>
          <a:stretch>
            <a:fillRect/>
          </a:stretch>
        </p:blipFill>
        <p:spPr>
          <a:xfrm>
            <a:off x="457200" y="762000"/>
            <a:ext cx="8305800" cy="5584825"/>
          </a:xfrm>
          <a:noFill/>
          <a:ln/>
        </p:spPr>
      </p:pic>
      <p:sp>
        <p:nvSpPr>
          <p:cNvPr id="5" name="Footer Placeholder 4"/>
          <p:cNvSpPr>
            <a:spLocks noGrp="1"/>
          </p:cNvSpPr>
          <p:nvPr>
            <p:ph type="ftr" sz="quarter" idx="11"/>
          </p:nvPr>
        </p:nvSpPr>
        <p:spPr/>
        <p:txBody>
          <a:bodyPr/>
          <a:lstStyle/>
          <a:p>
            <a:r>
              <a:rPr lang="en-US"/>
              <a:t> © Lyle and Sherrie Smith 2022  </a:t>
            </a:r>
            <a:endParaRPr lang="en-US"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1" name="Rectangle 3"/>
          <p:cNvSpPr>
            <a:spLocks noGrp="1" noChangeArrowheads="1"/>
          </p:cNvSpPr>
          <p:nvPr>
            <p:ph type="title"/>
          </p:nvPr>
        </p:nvSpPr>
        <p:spPr>
          <a:xfrm>
            <a:off x="457200" y="0"/>
            <a:ext cx="8229600" cy="685800"/>
          </a:xfrm>
        </p:spPr>
        <p:txBody>
          <a:bodyPr/>
          <a:lstStyle/>
          <a:p>
            <a:r>
              <a:rPr lang="en-US" sz="2800" b="1" dirty="0">
                <a:solidFill>
                  <a:srgbClr val="993300"/>
                </a:solidFill>
              </a:rPr>
              <a:t>Teotihuacan, Quetzalcoatl Pyramid</a:t>
            </a:r>
          </a:p>
        </p:txBody>
      </p:sp>
      <p:pic>
        <p:nvPicPr>
          <p:cNvPr id="268290" name="Picture 2"/>
          <p:cNvPicPr>
            <a:picLocks noGrp="1" noChangeAspect="1" noChangeArrowheads="1"/>
          </p:cNvPicPr>
          <p:nvPr>
            <p:ph idx="1"/>
          </p:nvPr>
        </p:nvPicPr>
        <p:blipFill>
          <a:blip r:embed="rId3" cstate="print"/>
          <a:srcRect/>
          <a:stretch>
            <a:fillRect/>
          </a:stretch>
        </p:blipFill>
        <p:spPr>
          <a:xfrm>
            <a:off x="228600" y="762000"/>
            <a:ext cx="8686800" cy="5340350"/>
          </a:xfrm>
        </p:spPr>
      </p:pic>
      <p:sp>
        <p:nvSpPr>
          <p:cNvPr id="6" name="Footer Placeholder 4"/>
          <p:cNvSpPr>
            <a:spLocks noGrp="1"/>
          </p:cNvSpPr>
          <p:nvPr>
            <p:ph type="ftr" sz="quarter" idx="11"/>
          </p:nvPr>
        </p:nvSpPr>
        <p:spPr/>
        <p:txBody>
          <a:bodyPr/>
          <a:lstStyle/>
          <a:p>
            <a:r>
              <a:rPr lang="en-US"/>
              <a:t> © Lyle and Sherrie Smith 2022  </a:t>
            </a:r>
            <a:endParaRPr lang="en-US"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2"/>
          <p:cNvSpPr>
            <a:spLocks noGrp="1" noChangeArrowheads="1"/>
          </p:cNvSpPr>
          <p:nvPr>
            <p:ph idx="1"/>
          </p:nvPr>
        </p:nvSpPr>
        <p:spPr>
          <a:xfrm>
            <a:off x="457200" y="609600"/>
            <a:ext cx="8229600" cy="5638800"/>
          </a:xfrm>
        </p:spPr>
        <p:txBody>
          <a:bodyPr/>
          <a:lstStyle/>
          <a:p>
            <a:pPr>
              <a:lnSpc>
                <a:spcPct val="90000"/>
              </a:lnSpc>
              <a:buFont typeface="Wingdings" pitchFamily="2" charset="2"/>
              <a:buNone/>
            </a:pPr>
            <a:r>
              <a:rPr lang="en-US" sz="3600" dirty="0"/>
              <a:t>	</a:t>
            </a:r>
            <a:r>
              <a:rPr lang="en-US" b="1" dirty="0">
                <a:solidFill>
                  <a:srgbClr val="993300"/>
                </a:solidFill>
              </a:rPr>
              <a:t>“The Mayas had their equivalent of Quetzalcoatl, who was Kukulcan but the curious thing is that the word Quetzalcoatl, the Nahua name for the god, includes the symbolism of the quetzal bird which belongs to the Maya lands and is not found on the high plateau.”</a:t>
            </a:r>
          </a:p>
          <a:p>
            <a:pPr>
              <a:lnSpc>
                <a:spcPct val="90000"/>
              </a:lnSpc>
              <a:buFont typeface="Wingdings" pitchFamily="2" charset="2"/>
              <a:buNone/>
            </a:pPr>
            <a:endParaRPr lang="en-US" sz="3600" dirty="0">
              <a:solidFill>
                <a:srgbClr val="993300"/>
              </a:solidFill>
            </a:endParaRPr>
          </a:p>
          <a:p>
            <a:pPr algn="r">
              <a:lnSpc>
                <a:spcPct val="90000"/>
              </a:lnSpc>
              <a:buFont typeface="Wingdings" pitchFamily="2" charset="2"/>
              <a:buNone/>
            </a:pPr>
            <a:r>
              <a:rPr lang="en-US" sz="1800" b="1" dirty="0">
                <a:solidFill>
                  <a:srgbClr val="993300"/>
                </a:solidFill>
                <a:cs typeface="Tahoma" charset="0"/>
              </a:rPr>
              <a:t>  Nicholson, Irene. </a:t>
            </a:r>
            <a:r>
              <a:rPr lang="en-US" sz="1800" b="1" i="1" dirty="0">
                <a:solidFill>
                  <a:srgbClr val="993300"/>
                </a:solidFill>
                <a:cs typeface="Tahoma" charset="0"/>
              </a:rPr>
              <a:t>Mexican and Central American Mythology.  </a:t>
            </a:r>
            <a:r>
              <a:rPr lang="en-US" sz="1800" b="1" dirty="0">
                <a:solidFill>
                  <a:srgbClr val="993300"/>
                </a:solidFill>
                <a:cs typeface="Tahoma" charset="0"/>
              </a:rPr>
              <a:t>London: Paul Hamlyn, 1967:79-82</a:t>
            </a:r>
            <a:endParaRPr lang="en-US" sz="1800" b="1" dirty="0">
              <a:solidFill>
                <a:srgbClr val="993300"/>
              </a:solidFill>
            </a:endParaRPr>
          </a:p>
          <a:p>
            <a:pPr>
              <a:lnSpc>
                <a:spcPct val="90000"/>
              </a:lnSpc>
              <a:buFont typeface="Wingdings" pitchFamily="2" charset="2"/>
              <a:buNone/>
            </a:pPr>
            <a:endParaRPr lang="en-US" dirty="0"/>
          </a:p>
          <a:p>
            <a:pPr>
              <a:lnSpc>
                <a:spcPct val="90000"/>
              </a:lnSpc>
              <a:buFont typeface="Wingdings" pitchFamily="2" charset="2"/>
              <a:buNone/>
            </a:pPr>
            <a:endParaRPr lang="en-US" sz="3600" b="1" dirty="0"/>
          </a:p>
        </p:txBody>
      </p:sp>
      <p:sp>
        <p:nvSpPr>
          <p:cNvPr id="4" name="Footer Placeholder 4"/>
          <p:cNvSpPr>
            <a:spLocks noGrp="1"/>
          </p:cNvSpPr>
          <p:nvPr>
            <p:ph type="ftr" sz="quarter" idx="11"/>
          </p:nvPr>
        </p:nvSpPr>
        <p:spPr/>
        <p:txBody>
          <a:bodyPr/>
          <a:lstStyle/>
          <a:p>
            <a:r>
              <a:rPr lang="en-US"/>
              <a:t> © Lyle and Sherrie Smith 2022  </a:t>
            </a:r>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5" name="Rectangle 3"/>
          <p:cNvSpPr>
            <a:spLocks noGrp="1" noChangeArrowheads="1"/>
          </p:cNvSpPr>
          <p:nvPr>
            <p:ph idx="1"/>
          </p:nvPr>
        </p:nvSpPr>
        <p:spPr>
          <a:xfrm>
            <a:off x="838200" y="1143000"/>
            <a:ext cx="7391400" cy="5181600"/>
          </a:xfrm>
        </p:spPr>
        <p:txBody>
          <a:bodyPr/>
          <a:lstStyle/>
          <a:p>
            <a:pPr>
              <a:lnSpc>
                <a:spcPct val="90000"/>
              </a:lnSpc>
              <a:buFont typeface="Wingdings" pitchFamily="2" charset="2"/>
              <a:buNone/>
            </a:pPr>
            <a:r>
              <a:rPr lang="en-US" dirty="0"/>
              <a:t>  </a:t>
            </a:r>
            <a:r>
              <a:rPr lang="en-US" b="1" dirty="0">
                <a:solidFill>
                  <a:srgbClr val="993300"/>
                </a:solidFill>
              </a:rPr>
              <a:t>“And verily, I say unto you, that ye are they of whom I said, Other sheep I have which are not of this fold; them also I must bring, and they shall hear my voice, and there shall be one fold”.</a:t>
            </a:r>
          </a:p>
          <a:p>
            <a:pPr algn="r">
              <a:lnSpc>
                <a:spcPct val="90000"/>
              </a:lnSpc>
              <a:buFont typeface="Wingdings" pitchFamily="2" charset="2"/>
              <a:buNone/>
            </a:pPr>
            <a:r>
              <a:rPr lang="en-US" sz="2400" dirty="0">
                <a:solidFill>
                  <a:srgbClr val="C46608"/>
                </a:solidFill>
              </a:rPr>
              <a:t>—3 Nephi:7:20</a:t>
            </a:r>
          </a:p>
        </p:txBody>
      </p:sp>
      <p:sp>
        <p:nvSpPr>
          <p:cNvPr id="5" name="Footer Placeholder 4"/>
          <p:cNvSpPr>
            <a:spLocks noGrp="1"/>
          </p:cNvSpPr>
          <p:nvPr>
            <p:ph type="ftr" sz="quarter" idx="11"/>
          </p:nvPr>
        </p:nvSpPr>
        <p:spPr/>
        <p:txBody>
          <a:bodyPr/>
          <a:lstStyle/>
          <a:p>
            <a:r>
              <a:rPr lang="en-US"/>
              <a:t> © Lyle and Sherrie Smith 2022  </a:t>
            </a:r>
            <a:endParaRPr lang="en-US"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BE76A16-8C0D-24BC-27F1-B7664C8FFFA6}"/>
              </a:ext>
            </a:extLst>
          </p:cNvPr>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white">
                    <a:shade val="50000"/>
                  </a:prstClr>
                </a:solidFill>
                <a:effectLst/>
                <a:uLnTx/>
                <a:uFillTx/>
                <a:latin typeface="Arial" charset="0"/>
                <a:ea typeface="+mn-ea"/>
                <a:cs typeface="+mn-cs"/>
              </a:rPr>
              <a:t> </a:t>
            </a:r>
            <a:r>
              <a:rPr kumimoji="0" lang="en-US" sz="1200" b="1" i="0" u="none" strike="noStrike" kern="1200" cap="none" spc="0" normalizeH="0" baseline="0" noProof="0" dirty="0">
                <a:ln>
                  <a:noFill/>
                </a:ln>
                <a:solidFill>
                  <a:srgbClr val="FFC000"/>
                </a:solidFill>
                <a:effectLst/>
                <a:uLnTx/>
                <a:uFillTx/>
                <a:latin typeface="Arial" charset="0"/>
                <a:ea typeface="+mn-ea"/>
                <a:cs typeface="+mn-cs"/>
              </a:rPr>
              <a:t>© Lyle and Sherrie Smith 2022  </a:t>
            </a:r>
          </a:p>
        </p:txBody>
      </p:sp>
      <p:pic>
        <p:nvPicPr>
          <p:cNvPr id="4" name="Picture 3">
            <a:extLst>
              <a:ext uri="{FF2B5EF4-FFF2-40B4-BE49-F238E27FC236}">
                <a16:creationId xmlns:a16="http://schemas.microsoft.com/office/drawing/2014/main" id="{51524C1C-944C-89F4-0B1E-C0416D7A4885}"/>
              </a:ext>
            </a:extLst>
          </p:cNvPr>
          <p:cNvPicPr>
            <a:picLocks noChangeAspect="1"/>
          </p:cNvPicPr>
          <p:nvPr/>
        </p:nvPicPr>
        <p:blipFill>
          <a:blip r:embed="rId3"/>
          <a:stretch>
            <a:fillRect/>
          </a:stretch>
        </p:blipFill>
        <p:spPr>
          <a:xfrm>
            <a:off x="0" y="0"/>
            <a:ext cx="9144000" cy="6172200"/>
          </a:xfrm>
          <a:prstGeom prst="rect">
            <a:avLst/>
          </a:prstGeom>
        </p:spPr>
      </p:pic>
    </p:spTree>
    <p:extLst>
      <p:ext uri="{BB962C8B-B14F-4D97-AF65-F5344CB8AC3E}">
        <p14:creationId xmlns:p14="http://schemas.microsoft.com/office/powerpoint/2010/main" val="22133695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2"/>
          <p:cNvSpPr>
            <a:spLocks noGrp="1" noChangeArrowheads="1"/>
          </p:cNvSpPr>
          <p:nvPr>
            <p:ph type="title"/>
          </p:nvPr>
        </p:nvSpPr>
        <p:spPr>
          <a:xfrm>
            <a:off x="457200" y="381000"/>
            <a:ext cx="8229600" cy="1219200"/>
          </a:xfrm>
        </p:spPr>
        <p:txBody>
          <a:bodyPr/>
          <a:lstStyle/>
          <a:p>
            <a:r>
              <a:rPr lang="en-US" sz="2800" b="1" dirty="0">
                <a:solidFill>
                  <a:srgbClr val="993300"/>
                </a:solidFill>
                <a:latin typeface="+mn-lt"/>
              </a:rPr>
              <a:t>Quetzalcoatl (Nahuatl)</a:t>
            </a:r>
            <a:br>
              <a:rPr lang="en-US" sz="2800" b="1" dirty="0">
                <a:solidFill>
                  <a:srgbClr val="993300"/>
                </a:solidFill>
                <a:latin typeface="+mn-lt"/>
              </a:rPr>
            </a:br>
            <a:r>
              <a:rPr lang="en-US" sz="2800" b="1" dirty="0">
                <a:solidFill>
                  <a:srgbClr val="993300"/>
                </a:solidFill>
                <a:latin typeface="+mn-lt"/>
              </a:rPr>
              <a:t>Kukulcan (Maya)</a:t>
            </a:r>
          </a:p>
        </p:txBody>
      </p:sp>
      <p:sp>
        <p:nvSpPr>
          <p:cNvPr id="265219" name="Rectangle 3"/>
          <p:cNvSpPr>
            <a:spLocks noGrp="1" noChangeArrowheads="1"/>
          </p:cNvSpPr>
          <p:nvPr>
            <p:ph idx="1"/>
          </p:nvPr>
        </p:nvSpPr>
        <p:spPr/>
        <p:txBody>
          <a:bodyPr/>
          <a:lstStyle/>
          <a:p>
            <a:pPr>
              <a:buFont typeface="Wingdings" pitchFamily="2" charset="2"/>
              <a:buNone/>
            </a:pPr>
            <a:r>
              <a:rPr lang="en-US" sz="4800" dirty="0"/>
              <a:t>	</a:t>
            </a:r>
            <a:r>
              <a:rPr lang="en-US" b="1" dirty="0">
                <a:solidFill>
                  <a:srgbClr val="993300"/>
                </a:solidFill>
              </a:rPr>
              <a:t>Most powerful figure and dominant art motif </a:t>
            </a:r>
          </a:p>
          <a:p>
            <a:pPr>
              <a:buFont typeface="Wingdings" pitchFamily="2" charset="2"/>
              <a:buNone/>
            </a:pPr>
            <a:endParaRPr lang="en-US" sz="4400" b="1" dirty="0">
              <a:solidFill>
                <a:srgbClr val="993300"/>
              </a:solidFill>
            </a:endParaRPr>
          </a:p>
          <a:p>
            <a:pPr algn="r">
              <a:buFont typeface="Wingdings" pitchFamily="2" charset="2"/>
              <a:buNone/>
            </a:pPr>
            <a:r>
              <a:rPr lang="en-US" sz="1800" b="1" dirty="0">
                <a:solidFill>
                  <a:srgbClr val="993300"/>
                </a:solidFill>
              </a:rPr>
              <a:t>Cirlot, J. E. </a:t>
            </a:r>
            <a:r>
              <a:rPr lang="en-US" sz="1800" b="1" i="1" dirty="0">
                <a:solidFill>
                  <a:srgbClr val="993300"/>
                </a:solidFill>
              </a:rPr>
              <a:t>A Dictionary of Symbols.</a:t>
            </a:r>
            <a:r>
              <a:rPr lang="en-US" sz="1800" b="1" dirty="0">
                <a:solidFill>
                  <a:srgbClr val="993300"/>
                </a:solidFill>
              </a:rPr>
              <a:t> 2</a:t>
            </a:r>
            <a:r>
              <a:rPr lang="en-US" sz="1800" b="1" baseline="30000" dirty="0">
                <a:solidFill>
                  <a:srgbClr val="993300"/>
                </a:solidFill>
              </a:rPr>
              <a:t>nd</a:t>
            </a:r>
            <a:r>
              <a:rPr lang="en-US" sz="1800" b="1" dirty="0">
                <a:solidFill>
                  <a:srgbClr val="993300"/>
                </a:solidFill>
              </a:rPr>
              <a:t>. Trans. From Spanish by Jack Sage. London: Routledge and Kegan Paul, 1962:289.</a:t>
            </a:r>
          </a:p>
          <a:p>
            <a:pPr algn="r">
              <a:buFont typeface="Wingdings" pitchFamily="2" charset="2"/>
              <a:buNone/>
            </a:pPr>
            <a:endParaRPr lang="en-US" sz="2400" dirty="0"/>
          </a:p>
        </p:txBody>
      </p:sp>
      <p:sp>
        <p:nvSpPr>
          <p:cNvPr id="5" name="Footer Placeholder 4"/>
          <p:cNvSpPr>
            <a:spLocks noGrp="1"/>
          </p:cNvSpPr>
          <p:nvPr>
            <p:ph type="ftr" sz="quarter" idx="11"/>
          </p:nvPr>
        </p:nvSpPr>
        <p:spPr/>
        <p:txBody>
          <a:bodyPr/>
          <a:lstStyle/>
          <a:p>
            <a:r>
              <a:rPr lang="en-US"/>
              <a:t> © Lyle and Sherrie Smith 2022  </a:t>
            </a:r>
            <a:endParaRPr lang="en-US"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a:xfrm>
            <a:off x="457200" y="304800"/>
            <a:ext cx="8229600" cy="1371600"/>
          </a:xfrm>
        </p:spPr>
        <p:txBody>
          <a:bodyPr/>
          <a:lstStyle/>
          <a:p>
            <a:r>
              <a:rPr lang="en-US" sz="2800" b="1" dirty="0">
                <a:solidFill>
                  <a:srgbClr val="993300"/>
                </a:solidFill>
              </a:rPr>
              <a:t>Quetzalcoatl (Nahuatl)</a:t>
            </a:r>
            <a:br>
              <a:rPr lang="en-US" sz="2800" b="1" dirty="0">
                <a:solidFill>
                  <a:srgbClr val="993300"/>
                </a:solidFill>
              </a:rPr>
            </a:br>
            <a:r>
              <a:rPr lang="en-US" sz="2800" b="1" dirty="0">
                <a:solidFill>
                  <a:srgbClr val="993300"/>
                </a:solidFill>
              </a:rPr>
              <a:t>Kukulcan (Maya)</a:t>
            </a:r>
          </a:p>
        </p:txBody>
      </p:sp>
      <p:sp>
        <p:nvSpPr>
          <p:cNvPr id="113667" name="Rectangle 3"/>
          <p:cNvSpPr>
            <a:spLocks noGrp="1" noChangeArrowheads="1"/>
          </p:cNvSpPr>
          <p:nvPr>
            <p:ph idx="1"/>
          </p:nvPr>
        </p:nvSpPr>
        <p:spPr>
          <a:xfrm>
            <a:off x="457200" y="1981200"/>
            <a:ext cx="8382000" cy="4572000"/>
          </a:xfrm>
        </p:spPr>
        <p:txBody>
          <a:bodyPr/>
          <a:lstStyle/>
          <a:p>
            <a:pPr algn="ctr">
              <a:buFont typeface="Wingdings" pitchFamily="2" charset="2"/>
              <a:buNone/>
            </a:pPr>
            <a:r>
              <a:rPr lang="en-US" sz="4800" dirty="0"/>
              <a:t>	</a:t>
            </a:r>
            <a:r>
              <a:rPr lang="en-US" b="1" dirty="0">
                <a:solidFill>
                  <a:srgbClr val="993300"/>
                </a:solidFill>
              </a:rPr>
              <a:t>Lord of creative forces</a:t>
            </a:r>
          </a:p>
          <a:p>
            <a:pPr algn="ctr">
              <a:buFont typeface="Wingdings" pitchFamily="2" charset="2"/>
              <a:buNone/>
            </a:pPr>
            <a:r>
              <a:rPr lang="en-US" b="1" dirty="0">
                <a:solidFill>
                  <a:srgbClr val="993300"/>
                </a:solidFill>
              </a:rPr>
              <a:t>	Breath of Life - Wind</a:t>
            </a:r>
          </a:p>
          <a:p>
            <a:pPr algn="ctr">
              <a:buFont typeface="Wingdings" pitchFamily="2" charset="2"/>
              <a:buNone/>
            </a:pPr>
            <a:endParaRPr lang="en-US" sz="4400" b="1" dirty="0"/>
          </a:p>
          <a:p>
            <a:pPr algn="r">
              <a:buFont typeface="Wingdings" pitchFamily="2" charset="2"/>
              <a:buNone/>
            </a:pPr>
            <a:r>
              <a:rPr lang="en-US" sz="2000" b="1" dirty="0">
                <a:solidFill>
                  <a:srgbClr val="993300"/>
                </a:solidFill>
                <a:cs typeface="Tahoma" charset="0"/>
              </a:rPr>
              <a:t>Covarrubias, Miguel. </a:t>
            </a:r>
            <a:r>
              <a:rPr lang="en-US" sz="2000" b="1" i="1" dirty="0">
                <a:solidFill>
                  <a:srgbClr val="993300"/>
                </a:solidFill>
                <a:cs typeface="Tahoma" charset="0"/>
              </a:rPr>
              <a:t>Mexico South: The Isthmus of Tehuantepec. </a:t>
            </a:r>
            <a:r>
              <a:rPr lang="en-US" sz="2000" b="1" dirty="0">
                <a:solidFill>
                  <a:srgbClr val="993300"/>
                </a:solidFill>
                <a:cs typeface="Tahoma" charset="0"/>
              </a:rPr>
              <a:t>New York: Alfred A. Knopf, 1967: 130.  </a:t>
            </a:r>
          </a:p>
          <a:p>
            <a:pPr algn="r">
              <a:buFont typeface="Wingdings" pitchFamily="2" charset="2"/>
              <a:buNone/>
            </a:pPr>
            <a:endParaRPr lang="en-US" sz="2400" b="1" dirty="0"/>
          </a:p>
        </p:txBody>
      </p:sp>
      <p:sp>
        <p:nvSpPr>
          <p:cNvPr id="5" name="Footer Placeholder 4"/>
          <p:cNvSpPr>
            <a:spLocks noGrp="1"/>
          </p:cNvSpPr>
          <p:nvPr>
            <p:ph type="ftr" sz="quarter" idx="11"/>
          </p:nvPr>
        </p:nvSpPr>
        <p:spPr/>
        <p:txBody>
          <a:bodyPr/>
          <a:lstStyle/>
          <a:p>
            <a:r>
              <a:rPr lang="en-US"/>
              <a:t> © Lyle and Sherrie Smith 2022  </a:t>
            </a:r>
            <a:endParaRPr lang="en-US"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a:xfrm>
            <a:off x="457200" y="304800"/>
            <a:ext cx="8229600" cy="1143000"/>
          </a:xfrm>
        </p:spPr>
        <p:txBody>
          <a:bodyPr/>
          <a:lstStyle/>
          <a:p>
            <a:r>
              <a:rPr lang="en-US" sz="2800" b="1" dirty="0">
                <a:solidFill>
                  <a:srgbClr val="993300"/>
                </a:solidFill>
                <a:latin typeface="+mn-lt"/>
              </a:rPr>
              <a:t>Quetzalcoatl (Nahuatl)</a:t>
            </a:r>
            <a:br>
              <a:rPr lang="en-US" sz="2800" b="1" dirty="0">
                <a:solidFill>
                  <a:srgbClr val="993300"/>
                </a:solidFill>
                <a:latin typeface="+mn-lt"/>
              </a:rPr>
            </a:br>
            <a:r>
              <a:rPr lang="en-US" sz="2800" b="1" dirty="0">
                <a:solidFill>
                  <a:srgbClr val="993300"/>
                </a:solidFill>
                <a:latin typeface="+mn-lt"/>
              </a:rPr>
              <a:t>Kukulcan (Maya)</a:t>
            </a:r>
          </a:p>
        </p:txBody>
      </p:sp>
      <p:sp>
        <p:nvSpPr>
          <p:cNvPr id="110595" name="Rectangle 3"/>
          <p:cNvSpPr>
            <a:spLocks noGrp="1" noChangeArrowheads="1"/>
          </p:cNvSpPr>
          <p:nvPr>
            <p:ph idx="1"/>
          </p:nvPr>
        </p:nvSpPr>
        <p:spPr>
          <a:xfrm>
            <a:off x="685800" y="1828800"/>
            <a:ext cx="7696200" cy="4343400"/>
          </a:xfrm>
        </p:spPr>
        <p:txBody>
          <a:bodyPr/>
          <a:lstStyle/>
          <a:p>
            <a:pPr algn="ctr">
              <a:lnSpc>
                <a:spcPct val="80000"/>
              </a:lnSpc>
              <a:buFont typeface="Wingdings" pitchFamily="2" charset="2"/>
              <a:buNone/>
            </a:pPr>
            <a:r>
              <a:rPr lang="en-US" sz="4000" dirty="0">
                <a:solidFill>
                  <a:srgbClr val="993300"/>
                </a:solidFill>
              </a:rPr>
              <a:t>	</a:t>
            </a:r>
            <a:r>
              <a:rPr lang="en-US" sz="3600" b="1" dirty="0">
                <a:solidFill>
                  <a:srgbClr val="993300"/>
                </a:solidFill>
              </a:rPr>
              <a:t>Divine/Redeemer</a:t>
            </a:r>
          </a:p>
          <a:p>
            <a:pPr algn="ctr">
              <a:lnSpc>
                <a:spcPct val="80000"/>
              </a:lnSpc>
              <a:buFont typeface="Wingdings" pitchFamily="2" charset="2"/>
              <a:buNone/>
            </a:pPr>
            <a:r>
              <a:rPr lang="en-US" sz="3600" b="1" dirty="0">
                <a:solidFill>
                  <a:srgbClr val="993300"/>
                </a:solidFill>
              </a:rPr>
              <a:t>	Gives own life and blood</a:t>
            </a:r>
          </a:p>
          <a:p>
            <a:pPr algn="r">
              <a:lnSpc>
                <a:spcPct val="80000"/>
              </a:lnSpc>
              <a:buFont typeface="Wingdings" pitchFamily="2" charset="2"/>
              <a:buNone/>
            </a:pPr>
            <a:endParaRPr lang="en-US" sz="4800" b="1" dirty="0">
              <a:solidFill>
                <a:srgbClr val="993300"/>
              </a:solidFill>
            </a:endParaRPr>
          </a:p>
          <a:p>
            <a:pPr algn="r">
              <a:lnSpc>
                <a:spcPct val="80000"/>
              </a:lnSpc>
              <a:buFont typeface="Wingdings" pitchFamily="2" charset="2"/>
              <a:buNone/>
            </a:pPr>
            <a:r>
              <a:rPr lang="en-US" sz="2400" dirty="0">
                <a:solidFill>
                  <a:srgbClr val="993300"/>
                </a:solidFill>
                <a:cs typeface="Tahoma" charset="0"/>
              </a:rPr>
              <a:t>	</a:t>
            </a:r>
            <a:r>
              <a:rPr lang="en-US" sz="1600" b="1" dirty="0">
                <a:solidFill>
                  <a:srgbClr val="993300"/>
                </a:solidFill>
                <a:cs typeface="Tahoma" charset="0"/>
              </a:rPr>
              <a:t>Nicholson, Irene. </a:t>
            </a:r>
            <a:r>
              <a:rPr lang="en-US" sz="1600" b="1" i="1" dirty="0">
                <a:solidFill>
                  <a:srgbClr val="993300"/>
                </a:solidFill>
                <a:cs typeface="Tahoma" charset="0"/>
              </a:rPr>
              <a:t>Mexican and Central American  Mythology.  </a:t>
            </a:r>
            <a:r>
              <a:rPr lang="en-US" sz="1600" b="1" dirty="0">
                <a:solidFill>
                  <a:srgbClr val="993300"/>
                </a:solidFill>
                <a:cs typeface="Tahoma" charset="0"/>
              </a:rPr>
              <a:t>London: Paul Hamlyn, 1967:96  </a:t>
            </a:r>
          </a:p>
          <a:p>
            <a:pPr algn="r">
              <a:lnSpc>
                <a:spcPct val="80000"/>
              </a:lnSpc>
              <a:buFont typeface="Wingdings" pitchFamily="2" charset="2"/>
              <a:buNone/>
            </a:pPr>
            <a:r>
              <a:rPr lang="en-US" sz="1600" b="1" dirty="0">
                <a:solidFill>
                  <a:srgbClr val="993300"/>
                </a:solidFill>
                <a:cs typeface="Tahoma" charset="0"/>
              </a:rPr>
              <a:t>	</a:t>
            </a:r>
          </a:p>
          <a:p>
            <a:pPr algn="r">
              <a:lnSpc>
                <a:spcPct val="80000"/>
              </a:lnSpc>
              <a:buFont typeface="Wingdings" pitchFamily="2" charset="2"/>
              <a:buNone/>
            </a:pPr>
            <a:r>
              <a:rPr lang="en-US" sz="1600" b="1" dirty="0">
                <a:solidFill>
                  <a:srgbClr val="993300"/>
                </a:solidFill>
                <a:cs typeface="Tahoma" charset="0"/>
              </a:rPr>
              <a:t>Sejourne, Laurette. </a:t>
            </a:r>
            <a:r>
              <a:rPr lang="en-US" sz="1600" b="1" i="1" dirty="0">
                <a:solidFill>
                  <a:srgbClr val="993300"/>
                </a:solidFill>
                <a:cs typeface="Tahoma" charset="0"/>
              </a:rPr>
              <a:t>Burning Water</a:t>
            </a:r>
            <a:r>
              <a:rPr lang="en-US" sz="1600" b="1" dirty="0">
                <a:solidFill>
                  <a:srgbClr val="993300"/>
                </a:solidFill>
                <a:cs typeface="Tahoma" charset="0"/>
              </a:rPr>
              <a:t>. New York: Grove Press, 1960:69 &amp; 71.</a:t>
            </a:r>
          </a:p>
          <a:p>
            <a:pPr algn="r">
              <a:lnSpc>
                <a:spcPct val="80000"/>
              </a:lnSpc>
              <a:buFont typeface="Wingdings" pitchFamily="2" charset="2"/>
              <a:buNone/>
            </a:pPr>
            <a:r>
              <a:rPr lang="en-US" sz="1600" b="1" dirty="0">
                <a:solidFill>
                  <a:srgbClr val="993300"/>
                </a:solidFill>
                <a:cs typeface="Tahoma" charset="0"/>
              </a:rPr>
              <a:t>  Weaver, Muriel Porter. </a:t>
            </a:r>
            <a:r>
              <a:rPr lang="en-US" sz="1600" b="1" i="1" dirty="0">
                <a:solidFill>
                  <a:srgbClr val="993300"/>
                </a:solidFill>
                <a:cs typeface="Tahoma" charset="0"/>
              </a:rPr>
              <a:t>The Aztecs, Maya, and Their Predecessors. </a:t>
            </a:r>
            <a:r>
              <a:rPr lang="en-US" sz="1600" b="1" dirty="0">
                <a:solidFill>
                  <a:srgbClr val="993300"/>
                </a:solidFill>
                <a:cs typeface="Tahoma" charset="0"/>
              </a:rPr>
              <a:t>New York: Seminar Press, 1972:205.</a:t>
            </a:r>
          </a:p>
          <a:p>
            <a:pPr algn="r">
              <a:lnSpc>
                <a:spcPct val="80000"/>
              </a:lnSpc>
              <a:buFont typeface="Wingdings" pitchFamily="2" charset="2"/>
              <a:buNone/>
            </a:pPr>
            <a:endParaRPr lang="en-US" sz="2400" dirty="0"/>
          </a:p>
        </p:txBody>
      </p:sp>
      <p:sp>
        <p:nvSpPr>
          <p:cNvPr id="5" name="Footer Placeholder 4"/>
          <p:cNvSpPr>
            <a:spLocks noGrp="1"/>
          </p:cNvSpPr>
          <p:nvPr>
            <p:ph type="ftr" sz="quarter" idx="11"/>
          </p:nvPr>
        </p:nvSpPr>
        <p:spPr/>
        <p:txBody>
          <a:bodyPr/>
          <a:lstStyle/>
          <a:p>
            <a:r>
              <a:rPr lang="en-US"/>
              <a:t> © Lyle and Sherrie Smith 2022  </a:t>
            </a:r>
            <a:endParaRPr lang="en-US"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457200" y="304800"/>
            <a:ext cx="8229600" cy="1371600"/>
          </a:xfrm>
        </p:spPr>
        <p:txBody>
          <a:bodyPr/>
          <a:lstStyle/>
          <a:p>
            <a:r>
              <a:rPr lang="en-US" sz="2800" b="1" dirty="0">
                <a:solidFill>
                  <a:srgbClr val="993300"/>
                </a:solidFill>
                <a:latin typeface="+mn-lt"/>
              </a:rPr>
              <a:t>Quetzalcoatl (Nahuatl)</a:t>
            </a:r>
            <a:br>
              <a:rPr lang="en-US" sz="2800" b="1" dirty="0">
                <a:solidFill>
                  <a:srgbClr val="993300"/>
                </a:solidFill>
                <a:latin typeface="+mn-lt"/>
              </a:rPr>
            </a:br>
            <a:r>
              <a:rPr lang="en-US" sz="2800" b="1" dirty="0">
                <a:solidFill>
                  <a:srgbClr val="993300"/>
                </a:solidFill>
                <a:latin typeface="+mn-lt"/>
              </a:rPr>
              <a:t>Kukulcan (Maya)</a:t>
            </a:r>
          </a:p>
        </p:txBody>
      </p:sp>
      <p:sp>
        <p:nvSpPr>
          <p:cNvPr id="111619" name="Rectangle 3"/>
          <p:cNvSpPr>
            <a:spLocks noGrp="1" noChangeArrowheads="1"/>
          </p:cNvSpPr>
          <p:nvPr>
            <p:ph idx="1"/>
          </p:nvPr>
        </p:nvSpPr>
        <p:spPr>
          <a:xfrm>
            <a:off x="457200" y="1981200"/>
            <a:ext cx="8305800" cy="4343400"/>
          </a:xfrm>
        </p:spPr>
        <p:txBody>
          <a:bodyPr/>
          <a:lstStyle/>
          <a:p>
            <a:pPr algn="ctr">
              <a:buFont typeface="Wingdings" pitchFamily="2" charset="2"/>
              <a:buNone/>
            </a:pPr>
            <a:r>
              <a:rPr lang="en-US" sz="4800" dirty="0"/>
              <a:t>		</a:t>
            </a:r>
            <a:r>
              <a:rPr lang="en-US" sz="4000" b="1" dirty="0">
                <a:solidFill>
                  <a:srgbClr val="993300"/>
                </a:solidFill>
              </a:rPr>
              <a:t>Healer, performer of 		miracles</a:t>
            </a:r>
          </a:p>
          <a:p>
            <a:pPr>
              <a:buFont typeface="Wingdings" pitchFamily="2" charset="2"/>
              <a:buNone/>
            </a:pPr>
            <a:endParaRPr lang="en-US" sz="4800" b="1" dirty="0"/>
          </a:p>
          <a:p>
            <a:pPr algn="r">
              <a:buFont typeface="Wingdings" pitchFamily="2" charset="2"/>
              <a:buNone/>
            </a:pPr>
            <a:r>
              <a:rPr lang="en-US" sz="2400" dirty="0">
                <a:cs typeface="Tahoma" charset="0"/>
              </a:rPr>
              <a:t>	</a:t>
            </a:r>
            <a:r>
              <a:rPr lang="en-US" sz="2400" b="1" dirty="0">
                <a:solidFill>
                  <a:srgbClr val="993300"/>
                </a:solidFill>
                <a:cs typeface="Tahoma" charset="0"/>
              </a:rPr>
              <a:t>Nicholson, Irene. </a:t>
            </a:r>
            <a:r>
              <a:rPr lang="en-US" sz="2400" b="1" i="1" dirty="0">
                <a:solidFill>
                  <a:srgbClr val="993300"/>
                </a:solidFill>
                <a:cs typeface="Tahoma" charset="0"/>
              </a:rPr>
              <a:t>Mexican and Central American  Mythology.  </a:t>
            </a:r>
            <a:r>
              <a:rPr lang="en-US" sz="2400" b="1" dirty="0">
                <a:solidFill>
                  <a:srgbClr val="993300"/>
                </a:solidFill>
                <a:cs typeface="Tahoma" charset="0"/>
              </a:rPr>
              <a:t>London: Paul Hamlyn, 1967:96  </a:t>
            </a:r>
          </a:p>
          <a:p>
            <a:pPr algn="r">
              <a:buFont typeface="Wingdings" pitchFamily="2" charset="2"/>
              <a:buNone/>
            </a:pPr>
            <a:endParaRPr lang="en-US" sz="2800" dirty="0"/>
          </a:p>
        </p:txBody>
      </p:sp>
      <p:sp>
        <p:nvSpPr>
          <p:cNvPr id="5" name="Footer Placeholder 4"/>
          <p:cNvSpPr>
            <a:spLocks noGrp="1"/>
          </p:cNvSpPr>
          <p:nvPr>
            <p:ph type="ftr" sz="quarter" idx="11"/>
          </p:nvPr>
        </p:nvSpPr>
        <p:spPr/>
        <p:txBody>
          <a:bodyPr/>
          <a:lstStyle/>
          <a:p>
            <a:r>
              <a:rPr lang="en-US"/>
              <a:t> © Lyle and Sherrie Smith 2022  </a:t>
            </a:r>
            <a:endParaRPr lang="en-US"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a:xfrm>
            <a:off x="457200" y="304800"/>
            <a:ext cx="8229600" cy="1371600"/>
          </a:xfrm>
        </p:spPr>
        <p:txBody>
          <a:bodyPr/>
          <a:lstStyle/>
          <a:p>
            <a:r>
              <a:rPr lang="en-US" sz="3200" b="1" dirty="0">
                <a:solidFill>
                  <a:srgbClr val="993300"/>
                </a:solidFill>
                <a:latin typeface="+mn-lt"/>
              </a:rPr>
              <a:t>Quetzalcoatl (Nahuatl)</a:t>
            </a:r>
            <a:br>
              <a:rPr lang="en-US" sz="3200" b="1" dirty="0">
                <a:solidFill>
                  <a:srgbClr val="993300"/>
                </a:solidFill>
                <a:latin typeface="+mn-lt"/>
              </a:rPr>
            </a:br>
            <a:r>
              <a:rPr lang="en-US" sz="3200" b="1" dirty="0">
                <a:solidFill>
                  <a:srgbClr val="993300"/>
                </a:solidFill>
                <a:latin typeface="+mn-lt"/>
              </a:rPr>
              <a:t>Kukulcan (Maya)</a:t>
            </a:r>
          </a:p>
        </p:txBody>
      </p:sp>
      <p:sp>
        <p:nvSpPr>
          <p:cNvPr id="176131" name="Rectangle 3"/>
          <p:cNvSpPr>
            <a:spLocks noGrp="1" noChangeArrowheads="1"/>
          </p:cNvSpPr>
          <p:nvPr>
            <p:ph idx="1"/>
          </p:nvPr>
        </p:nvSpPr>
        <p:spPr>
          <a:xfrm>
            <a:off x="457200" y="2209800"/>
            <a:ext cx="8382000" cy="4343400"/>
          </a:xfrm>
        </p:spPr>
        <p:txBody>
          <a:bodyPr/>
          <a:lstStyle/>
          <a:p>
            <a:pPr algn="ctr">
              <a:buFont typeface="Wingdings" pitchFamily="2" charset="2"/>
              <a:buNone/>
            </a:pPr>
            <a:r>
              <a:rPr lang="en-US" sz="4800" dirty="0"/>
              <a:t>	</a:t>
            </a:r>
            <a:r>
              <a:rPr lang="en-US" sz="4000" b="1" dirty="0"/>
              <a:t>	</a:t>
            </a:r>
            <a:r>
              <a:rPr lang="en-US" sz="4000" b="1" dirty="0">
                <a:solidFill>
                  <a:srgbClr val="993300"/>
                </a:solidFill>
              </a:rPr>
              <a:t>Born of a virgin</a:t>
            </a:r>
          </a:p>
          <a:p>
            <a:pPr>
              <a:buFont typeface="Wingdings" pitchFamily="2" charset="2"/>
              <a:buNone/>
            </a:pPr>
            <a:endParaRPr lang="en-US" sz="4800" b="1" dirty="0"/>
          </a:p>
          <a:p>
            <a:pPr algn="r">
              <a:buFont typeface="Wingdings" pitchFamily="2" charset="2"/>
              <a:buNone/>
            </a:pPr>
            <a:r>
              <a:rPr lang="en-US" sz="2400" dirty="0">
                <a:cs typeface="Tahoma" charset="0"/>
              </a:rPr>
              <a:t>	</a:t>
            </a:r>
            <a:r>
              <a:rPr lang="en-US" sz="2000" b="1" dirty="0">
                <a:solidFill>
                  <a:srgbClr val="993300"/>
                </a:solidFill>
                <a:cs typeface="Tahoma" charset="0"/>
              </a:rPr>
              <a:t>Nicholson, Irene. </a:t>
            </a:r>
            <a:r>
              <a:rPr lang="en-US" sz="2000" b="1" i="1" dirty="0">
                <a:solidFill>
                  <a:srgbClr val="993300"/>
                </a:solidFill>
                <a:cs typeface="Tahoma" charset="0"/>
              </a:rPr>
              <a:t>Mexican and Central American  Mythology.  </a:t>
            </a:r>
            <a:r>
              <a:rPr lang="en-US" sz="2000" b="1" dirty="0">
                <a:solidFill>
                  <a:srgbClr val="993300"/>
                </a:solidFill>
                <a:cs typeface="Tahoma" charset="0"/>
              </a:rPr>
              <a:t>London: Paul Hamlyn, 1967:985</a:t>
            </a:r>
          </a:p>
          <a:p>
            <a:pPr algn="r">
              <a:buFont typeface="Wingdings" pitchFamily="2" charset="2"/>
              <a:buNone/>
            </a:pPr>
            <a:endParaRPr lang="en-US" dirty="0"/>
          </a:p>
        </p:txBody>
      </p:sp>
      <p:sp>
        <p:nvSpPr>
          <p:cNvPr id="5" name="Footer Placeholder 4"/>
          <p:cNvSpPr>
            <a:spLocks noGrp="1"/>
          </p:cNvSpPr>
          <p:nvPr>
            <p:ph type="ftr" sz="quarter" idx="11"/>
          </p:nvPr>
        </p:nvSpPr>
        <p:spPr/>
        <p:txBody>
          <a:bodyPr/>
          <a:lstStyle/>
          <a:p>
            <a:r>
              <a:rPr lang="en-US"/>
              <a:t> © Lyle and Sherrie Smith 2022  </a:t>
            </a:r>
            <a:endParaRPr lang="en-US"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457200" y="304800"/>
            <a:ext cx="8229600" cy="1371600"/>
          </a:xfrm>
        </p:spPr>
        <p:txBody>
          <a:bodyPr/>
          <a:lstStyle/>
          <a:p>
            <a:r>
              <a:rPr lang="en-US" sz="3200" b="1" dirty="0">
                <a:solidFill>
                  <a:srgbClr val="993300"/>
                </a:solidFill>
                <a:latin typeface="+mn-lt"/>
              </a:rPr>
              <a:t>Quetzalcoatl (Nahuatl)</a:t>
            </a:r>
            <a:br>
              <a:rPr lang="en-US" sz="3200" b="1" dirty="0">
                <a:solidFill>
                  <a:srgbClr val="993300"/>
                </a:solidFill>
                <a:latin typeface="+mn-lt"/>
              </a:rPr>
            </a:br>
            <a:r>
              <a:rPr lang="en-US" sz="3200" b="1" dirty="0">
                <a:solidFill>
                  <a:srgbClr val="993300"/>
                </a:solidFill>
                <a:latin typeface="+mn-lt"/>
              </a:rPr>
              <a:t>Kukulcan (Maya)</a:t>
            </a:r>
          </a:p>
        </p:txBody>
      </p:sp>
      <p:sp>
        <p:nvSpPr>
          <p:cNvPr id="109571" name="Rectangle 3"/>
          <p:cNvSpPr>
            <a:spLocks noGrp="1" noChangeArrowheads="1"/>
          </p:cNvSpPr>
          <p:nvPr>
            <p:ph idx="1"/>
          </p:nvPr>
        </p:nvSpPr>
        <p:spPr>
          <a:xfrm>
            <a:off x="457200" y="2133600"/>
            <a:ext cx="8382000" cy="4191000"/>
          </a:xfrm>
        </p:spPr>
        <p:txBody>
          <a:bodyPr/>
          <a:lstStyle/>
          <a:p>
            <a:pPr>
              <a:lnSpc>
                <a:spcPct val="80000"/>
              </a:lnSpc>
              <a:buFont typeface="Wingdings" pitchFamily="2" charset="2"/>
              <a:buNone/>
            </a:pPr>
            <a:r>
              <a:rPr lang="en-US" sz="4000" dirty="0"/>
              <a:t>	</a:t>
            </a:r>
            <a:r>
              <a:rPr lang="en-US" b="1" dirty="0">
                <a:solidFill>
                  <a:srgbClr val="993300"/>
                </a:solidFill>
              </a:rPr>
              <a:t>He comes down from heaven, lives on earth, descends to underworld to rise again.</a:t>
            </a:r>
          </a:p>
          <a:p>
            <a:pPr>
              <a:lnSpc>
                <a:spcPct val="80000"/>
              </a:lnSpc>
              <a:buFont typeface="Wingdings" pitchFamily="2" charset="2"/>
              <a:buNone/>
            </a:pPr>
            <a:endParaRPr lang="en-US" sz="4000" b="1" dirty="0">
              <a:solidFill>
                <a:srgbClr val="993300"/>
              </a:solidFill>
            </a:endParaRPr>
          </a:p>
          <a:p>
            <a:pPr algn="r">
              <a:lnSpc>
                <a:spcPct val="80000"/>
              </a:lnSpc>
              <a:buFont typeface="Wingdings" pitchFamily="2" charset="2"/>
              <a:buNone/>
            </a:pPr>
            <a:r>
              <a:rPr lang="en-US" sz="2000" b="1" dirty="0">
                <a:solidFill>
                  <a:srgbClr val="993300"/>
                </a:solidFill>
                <a:cs typeface="Tahoma" charset="0"/>
              </a:rPr>
              <a:t>Nic</a:t>
            </a:r>
            <a:r>
              <a:rPr lang="en-US" sz="1800" b="1" dirty="0">
                <a:solidFill>
                  <a:srgbClr val="993300"/>
                </a:solidFill>
                <a:cs typeface="Tahoma" charset="0"/>
              </a:rPr>
              <a:t>holson, Irene. </a:t>
            </a:r>
            <a:r>
              <a:rPr lang="en-US" sz="1800" b="1" i="1" dirty="0">
                <a:solidFill>
                  <a:srgbClr val="993300"/>
                </a:solidFill>
                <a:cs typeface="Tahoma" charset="0"/>
              </a:rPr>
              <a:t>Mexican and Central American  Mythology, </a:t>
            </a:r>
            <a:r>
              <a:rPr lang="en-US" sz="1800" b="1" dirty="0">
                <a:solidFill>
                  <a:srgbClr val="993300"/>
                </a:solidFill>
                <a:cs typeface="Tahoma" charset="0"/>
              </a:rPr>
              <a:t>London: Paul Hamlyn, 1967:91 and </a:t>
            </a:r>
          </a:p>
          <a:p>
            <a:pPr algn="r">
              <a:lnSpc>
                <a:spcPct val="80000"/>
              </a:lnSpc>
              <a:buFont typeface="Wingdings" pitchFamily="2" charset="2"/>
              <a:buNone/>
            </a:pPr>
            <a:r>
              <a:rPr lang="en-US" sz="1800" b="1" dirty="0">
                <a:solidFill>
                  <a:srgbClr val="993300"/>
                </a:solidFill>
                <a:cs typeface="Tahoma" charset="0"/>
              </a:rPr>
              <a:t>		   Sejourne, Laurette. </a:t>
            </a:r>
            <a:r>
              <a:rPr lang="en-US" sz="1800" b="1" i="1" dirty="0">
                <a:solidFill>
                  <a:srgbClr val="993300"/>
                </a:solidFill>
                <a:cs typeface="Tahoma" charset="0"/>
              </a:rPr>
              <a:t>Burning Water</a:t>
            </a:r>
            <a:r>
              <a:rPr lang="en-US" sz="1800" b="1" dirty="0">
                <a:solidFill>
                  <a:srgbClr val="993300"/>
                </a:solidFill>
                <a:cs typeface="Tahoma" charset="0"/>
              </a:rPr>
              <a:t>. New York: Grove Press, 1960:138.</a:t>
            </a:r>
            <a:endParaRPr lang="en-US" sz="1800" b="1" dirty="0">
              <a:solidFill>
                <a:srgbClr val="993300"/>
              </a:solidFill>
            </a:endParaRPr>
          </a:p>
          <a:p>
            <a:pPr algn="r">
              <a:lnSpc>
                <a:spcPct val="80000"/>
              </a:lnSpc>
              <a:buFont typeface="Wingdings" pitchFamily="2" charset="2"/>
              <a:buNone/>
            </a:pPr>
            <a:endParaRPr lang="en-US" sz="2000" dirty="0">
              <a:solidFill>
                <a:srgbClr val="993300"/>
              </a:solidFill>
            </a:endParaRPr>
          </a:p>
        </p:txBody>
      </p:sp>
      <p:sp>
        <p:nvSpPr>
          <p:cNvPr id="5" name="Footer Placeholder 4"/>
          <p:cNvSpPr>
            <a:spLocks noGrp="1"/>
          </p:cNvSpPr>
          <p:nvPr>
            <p:ph type="ftr" sz="quarter" idx="11"/>
          </p:nvPr>
        </p:nvSpPr>
        <p:spPr/>
        <p:txBody>
          <a:bodyPr/>
          <a:lstStyle/>
          <a:p>
            <a:r>
              <a:rPr lang="en-US"/>
              <a:t> © Lyle and Sherrie Smith 2022  </a:t>
            </a:r>
            <a:endParaRPr lang="en-US"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5" name="Picture 5" descr="04  PRE-TOUR  #002  NATIONAL PALACE-mex"/>
          <p:cNvPicPr>
            <a:picLocks noGrp="1" noChangeAspect="1" noChangeArrowheads="1"/>
          </p:cNvPicPr>
          <p:nvPr>
            <p:ph/>
          </p:nvPr>
        </p:nvPicPr>
        <p:blipFill>
          <a:blip r:embed="rId3" cstate="print"/>
          <a:stretch>
            <a:fillRect/>
          </a:stretch>
        </p:blipFill>
        <p:spPr>
          <a:xfrm>
            <a:off x="762000" y="381000"/>
            <a:ext cx="7620000" cy="5715000"/>
          </a:xfrm>
          <a:noFill/>
          <a:ln/>
        </p:spPr>
      </p:pic>
      <p:sp>
        <p:nvSpPr>
          <p:cNvPr id="4" name="Footer Placeholder 3"/>
          <p:cNvSpPr>
            <a:spLocks noGrp="1"/>
          </p:cNvSpPr>
          <p:nvPr>
            <p:ph type="ftr" sz="quarter" idx="11"/>
          </p:nvPr>
        </p:nvSpPr>
        <p:spPr/>
        <p:txBody>
          <a:bodyPr/>
          <a:lstStyle/>
          <a:p>
            <a:r>
              <a:rPr lang="en-US"/>
              <a:t> © Lyle and Sherrie Smith 2022  </a:t>
            </a:r>
            <a:endParaRPr lang="en-US"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457200" y="304800"/>
            <a:ext cx="8229600" cy="1371600"/>
          </a:xfrm>
        </p:spPr>
        <p:txBody>
          <a:bodyPr/>
          <a:lstStyle/>
          <a:p>
            <a:r>
              <a:rPr lang="en-US" sz="2800" b="1" dirty="0">
                <a:solidFill>
                  <a:srgbClr val="993300"/>
                </a:solidFill>
                <a:latin typeface="+mn-lt"/>
              </a:rPr>
              <a:t>Quetzalcoatl (Nahuatl)</a:t>
            </a:r>
            <a:br>
              <a:rPr lang="en-US" sz="2800" b="1" dirty="0">
                <a:solidFill>
                  <a:srgbClr val="993300"/>
                </a:solidFill>
                <a:latin typeface="+mn-lt"/>
              </a:rPr>
            </a:br>
            <a:r>
              <a:rPr lang="en-US" sz="2800" b="1" dirty="0">
                <a:solidFill>
                  <a:srgbClr val="993300"/>
                </a:solidFill>
                <a:latin typeface="+mn-lt"/>
              </a:rPr>
              <a:t>Kukulcan (Maya)</a:t>
            </a:r>
          </a:p>
        </p:txBody>
      </p:sp>
      <p:sp>
        <p:nvSpPr>
          <p:cNvPr id="114691" name="Rectangle 3"/>
          <p:cNvSpPr>
            <a:spLocks noGrp="1" noChangeArrowheads="1"/>
          </p:cNvSpPr>
          <p:nvPr>
            <p:ph idx="1"/>
          </p:nvPr>
        </p:nvSpPr>
        <p:spPr>
          <a:xfrm>
            <a:off x="457200" y="1981200"/>
            <a:ext cx="8382000" cy="4572000"/>
          </a:xfrm>
        </p:spPr>
        <p:txBody>
          <a:bodyPr/>
          <a:lstStyle/>
          <a:p>
            <a:pPr>
              <a:buFont typeface="Wingdings" pitchFamily="2" charset="2"/>
              <a:buNone/>
            </a:pPr>
            <a:r>
              <a:rPr lang="en-US" sz="4800" dirty="0"/>
              <a:t>		</a:t>
            </a:r>
            <a:r>
              <a:rPr lang="en-US" b="1" dirty="0">
                <a:solidFill>
                  <a:srgbClr val="993300"/>
                </a:solidFill>
              </a:rPr>
              <a:t>Double squared or stepped spirals,   	or scroll wing motif</a:t>
            </a:r>
          </a:p>
          <a:p>
            <a:pPr>
              <a:buFont typeface="Wingdings" pitchFamily="2" charset="2"/>
              <a:buNone/>
            </a:pPr>
            <a:endParaRPr lang="en-US" sz="4400" dirty="0"/>
          </a:p>
          <a:p>
            <a:pPr lvl="1" algn="r">
              <a:buNone/>
            </a:pPr>
            <a:r>
              <a:rPr lang="en-US" sz="1400" b="1" dirty="0">
                <a:solidFill>
                  <a:srgbClr val="993300"/>
                </a:solidFill>
                <a:cs typeface="Tahoma" charset="0"/>
              </a:rPr>
              <a:t>Covarrubias, Miguel. </a:t>
            </a:r>
            <a:r>
              <a:rPr lang="en-US" sz="1400" b="1" i="1" dirty="0">
                <a:solidFill>
                  <a:srgbClr val="993300"/>
                </a:solidFill>
                <a:cs typeface="Tahoma" charset="0"/>
              </a:rPr>
              <a:t>Mexico South: The Isthmus of Tehuantepec. </a:t>
            </a:r>
            <a:r>
              <a:rPr lang="en-US" sz="1400" b="1" dirty="0">
                <a:solidFill>
                  <a:srgbClr val="993300"/>
                </a:solidFill>
                <a:cs typeface="Tahoma" charset="0"/>
              </a:rPr>
              <a:t>New York: Alfred A. Knopf, 1967: 130.  </a:t>
            </a:r>
          </a:p>
          <a:p>
            <a:pPr algn="r">
              <a:buFont typeface="Wingdings" pitchFamily="2" charset="2"/>
              <a:buNone/>
            </a:pPr>
            <a:endParaRPr lang="en-US" sz="2800" dirty="0"/>
          </a:p>
        </p:txBody>
      </p:sp>
      <p:sp>
        <p:nvSpPr>
          <p:cNvPr id="5" name="Footer Placeholder 4"/>
          <p:cNvSpPr>
            <a:spLocks noGrp="1"/>
          </p:cNvSpPr>
          <p:nvPr>
            <p:ph type="ftr" sz="quarter" idx="11"/>
          </p:nvPr>
        </p:nvSpPr>
        <p:spPr/>
        <p:txBody>
          <a:bodyPr/>
          <a:lstStyle/>
          <a:p>
            <a:r>
              <a:rPr lang="en-US"/>
              <a:t> © Lyle and Sherrie Smith 2022  </a:t>
            </a:r>
            <a:endParaRPr lang="en-US"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3" name="Rectangle 3"/>
          <p:cNvSpPr>
            <a:spLocks noGrp="1" noChangeArrowheads="1"/>
          </p:cNvSpPr>
          <p:nvPr>
            <p:ph idx="1"/>
          </p:nvPr>
        </p:nvSpPr>
        <p:spPr>
          <a:xfrm>
            <a:off x="457200" y="685800"/>
            <a:ext cx="8229600" cy="5410200"/>
          </a:xfrm>
        </p:spPr>
        <p:txBody>
          <a:bodyPr/>
          <a:lstStyle/>
          <a:p>
            <a:pPr>
              <a:buFont typeface="Wingdings" pitchFamily="2" charset="2"/>
              <a:buNone/>
            </a:pPr>
            <a:r>
              <a:rPr lang="en-US" b="1" dirty="0"/>
              <a:t>	</a:t>
            </a:r>
            <a:r>
              <a:rPr lang="en-US" b="1" dirty="0">
                <a:solidFill>
                  <a:srgbClr val="993300"/>
                </a:solidFill>
              </a:rPr>
              <a:t>The symbol of the Feathered Serpent/Quetzalcoatl/Kulkulcan, the scrolled wing motif, is found in every city, one could almost say on every building.  </a:t>
            </a:r>
            <a:r>
              <a:rPr lang="en-US" b="1" u="sng" dirty="0">
                <a:solidFill>
                  <a:srgbClr val="993300"/>
                </a:solidFill>
              </a:rPr>
              <a:t>It is the predominate symbol of Mesoamerican religion in the ruins</a:t>
            </a:r>
            <a:r>
              <a:rPr lang="en-US" b="1" dirty="0">
                <a:solidFill>
                  <a:srgbClr val="993300"/>
                </a:solidFill>
              </a:rPr>
              <a:t>. Rather than looking for the cross, as we do in western Christianity, </a:t>
            </a:r>
            <a:r>
              <a:rPr lang="en-US" b="1" u="sng" dirty="0">
                <a:solidFill>
                  <a:srgbClr val="993300"/>
                </a:solidFill>
              </a:rPr>
              <a:t>we need to look for the scrolled wing motif.</a:t>
            </a:r>
            <a:r>
              <a:rPr lang="en-US" b="1" dirty="0">
                <a:solidFill>
                  <a:srgbClr val="993300"/>
                </a:solidFill>
              </a:rPr>
              <a:t>	</a:t>
            </a:r>
          </a:p>
          <a:p>
            <a:pPr lvl="4">
              <a:buFont typeface="Wingdings" pitchFamily="2" charset="2"/>
              <a:buNone/>
            </a:pPr>
            <a:endParaRPr lang="en-US" sz="3200" b="1" dirty="0">
              <a:solidFill>
                <a:srgbClr val="C46608"/>
              </a:solidFill>
            </a:endParaRPr>
          </a:p>
          <a:p>
            <a:endParaRPr lang="en-US" b="1" dirty="0"/>
          </a:p>
        </p:txBody>
      </p:sp>
      <p:sp>
        <p:nvSpPr>
          <p:cNvPr id="4" name="Footer Placeholder 4"/>
          <p:cNvSpPr>
            <a:spLocks noGrp="1"/>
          </p:cNvSpPr>
          <p:nvPr>
            <p:ph type="ftr" sz="quarter" idx="11"/>
          </p:nvPr>
        </p:nvSpPr>
        <p:spPr/>
        <p:txBody>
          <a:bodyPr/>
          <a:lstStyle/>
          <a:p>
            <a:r>
              <a:rPr lang="en-US"/>
              <a:t> © Lyle and Sherrie Smith 2022  </a:t>
            </a:r>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BE76A16-8C0D-24BC-27F1-B7664C8FFFA6}"/>
              </a:ext>
            </a:extLst>
          </p:cNvPr>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white">
                    <a:shade val="50000"/>
                  </a:prstClr>
                </a:solidFill>
                <a:effectLst/>
                <a:uLnTx/>
                <a:uFillTx/>
                <a:latin typeface="Arial" charset="0"/>
                <a:ea typeface="+mn-ea"/>
                <a:cs typeface="+mn-cs"/>
              </a:rPr>
              <a:t> </a:t>
            </a:r>
            <a:r>
              <a:rPr kumimoji="0" lang="en-US" sz="1200" b="1" i="0" u="none" strike="noStrike" kern="1200" cap="none" spc="0" normalizeH="0" baseline="0" noProof="0" dirty="0">
                <a:ln>
                  <a:noFill/>
                </a:ln>
                <a:solidFill>
                  <a:srgbClr val="FFC000"/>
                </a:solidFill>
                <a:effectLst/>
                <a:uLnTx/>
                <a:uFillTx/>
                <a:latin typeface="Calibri" panose="020F0502020204030204" pitchFamily="34" charset="0"/>
                <a:cs typeface="Calibri" panose="020F0502020204030204" pitchFamily="34" charset="0"/>
              </a:rPr>
              <a:t>© Lyle </a:t>
            </a:r>
            <a:r>
              <a:rPr lang="en-US" b="1" dirty="0">
                <a:solidFill>
                  <a:srgbClr val="FFC000"/>
                </a:solidFill>
                <a:latin typeface="Calibri" panose="020F0502020204030204" pitchFamily="34" charset="0"/>
                <a:cs typeface="Calibri" panose="020F0502020204030204" pitchFamily="34" charset="0"/>
              </a:rPr>
              <a:t>and Sherrie </a:t>
            </a:r>
            <a:r>
              <a:rPr kumimoji="0" lang="en-US" sz="1200" b="1" i="0" u="none" strike="noStrike" kern="1200" cap="none" spc="0" normalizeH="0" baseline="0" noProof="0" dirty="0">
                <a:ln>
                  <a:noFill/>
                </a:ln>
                <a:solidFill>
                  <a:srgbClr val="FFC000"/>
                </a:solidFill>
                <a:effectLst/>
                <a:uLnTx/>
                <a:uFillTx/>
                <a:latin typeface="Calibri" panose="020F0502020204030204" pitchFamily="34" charset="0"/>
                <a:cs typeface="Calibri" panose="020F0502020204030204" pitchFamily="34" charset="0"/>
              </a:rPr>
              <a:t>Smith 2022  </a:t>
            </a:r>
          </a:p>
        </p:txBody>
      </p:sp>
      <p:pic>
        <p:nvPicPr>
          <p:cNvPr id="4" name="Picture 3">
            <a:extLst>
              <a:ext uri="{FF2B5EF4-FFF2-40B4-BE49-F238E27FC236}">
                <a16:creationId xmlns:a16="http://schemas.microsoft.com/office/drawing/2014/main" id="{51524C1C-944C-89F4-0B1E-C0416D7A4885}"/>
              </a:ext>
            </a:extLst>
          </p:cNvPr>
          <p:cNvPicPr>
            <a:picLocks noChangeAspect="1"/>
          </p:cNvPicPr>
          <p:nvPr/>
        </p:nvPicPr>
        <p:blipFill>
          <a:blip r:embed="rId3"/>
          <a:stretch>
            <a:fillRect/>
          </a:stretch>
        </p:blipFill>
        <p:spPr>
          <a:xfrm>
            <a:off x="0" y="15240"/>
            <a:ext cx="9144000" cy="6080760"/>
          </a:xfrm>
          <a:prstGeom prst="rect">
            <a:avLst/>
          </a:prstGeom>
        </p:spPr>
      </p:pic>
    </p:spTree>
    <p:extLst>
      <p:ext uri="{BB962C8B-B14F-4D97-AF65-F5344CB8AC3E}">
        <p14:creationId xmlns:p14="http://schemas.microsoft.com/office/powerpoint/2010/main" val="24979008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5" name="Picture 5" descr="GR  05  116  GUAT"/>
          <p:cNvPicPr>
            <a:picLocks noGrp="1" noChangeAspect="1" noChangeArrowheads="1"/>
          </p:cNvPicPr>
          <p:nvPr>
            <p:ph/>
          </p:nvPr>
        </p:nvPicPr>
        <p:blipFill>
          <a:blip r:embed="rId2" cstate="print"/>
          <a:srcRect b="22501"/>
          <a:stretch>
            <a:fillRect/>
          </a:stretch>
        </p:blipFill>
        <p:spPr>
          <a:xfrm>
            <a:off x="685800" y="0"/>
            <a:ext cx="7772400" cy="6324600"/>
          </a:xfrm>
          <a:noFill/>
          <a:ln/>
        </p:spPr>
      </p:pic>
      <p:sp>
        <p:nvSpPr>
          <p:cNvPr id="4" name="Footer Placeholder 3"/>
          <p:cNvSpPr>
            <a:spLocks noGrp="1"/>
          </p:cNvSpPr>
          <p:nvPr>
            <p:ph type="ftr" sz="quarter" idx="11"/>
          </p:nvPr>
        </p:nvSpPr>
        <p:spPr/>
        <p:txBody>
          <a:bodyPr/>
          <a:lstStyle/>
          <a:p>
            <a:r>
              <a:rPr lang="en-US"/>
              <a:t> © Lyle and Sherrie Smith 2022  </a:t>
            </a:r>
            <a:endParaRPr lang="en-US"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3" name="Picture 5" descr="02  Graceland  R-05 F-02  CHICHEN-ITZA-scroll wing motiff_edited"/>
          <p:cNvPicPr>
            <a:picLocks noGrp="1" noChangeAspect="1" noChangeArrowheads="1"/>
          </p:cNvPicPr>
          <p:nvPr>
            <p:ph/>
          </p:nvPr>
        </p:nvPicPr>
        <p:blipFill>
          <a:blip r:embed="rId2" cstate="print"/>
          <a:stretch>
            <a:fillRect/>
          </a:stretch>
        </p:blipFill>
        <p:spPr>
          <a:xfrm>
            <a:off x="850253" y="762000"/>
            <a:ext cx="7328977" cy="4876800"/>
          </a:xfrm>
          <a:noFill/>
          <a:ln/>
        </p:spPr>
      </p:pic>
      <p:sp>
        <p:nvSpPr>
          <p:cNvPr id="4" name="Footer Placeholder 3"/>
          <p:cNvSpPr>
            <a:spLocks noGrp="1"/>
          </p:cNvSpPr>
          <p:nvPr>
            <p:ph type="ftr" sz="quarter" idx="11"/>
          </p:nvPr>
        </p:nvSpPr>
        <p:spPr/>
        <p:txBody>
          <a:bodyPr/>
          <a:lstStyle/>
          <a:p>
            <a:r>
              <a:rPr lang="en-US"/>
              <a:t> © Lyle and Sherrie Smith 2022  </a:t>
            </a:r>
            <a:endParaRPr lang="en-US"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2" name="Picture 2"/>
          <p:cNvPicPr>
            <a:picLocks noGrp="1" noChangeAspect="1" noChangeArrowheads="1"/>
          </p:cNvPicPr>
          <p:nvPr>
            <p:ph/>
          </p:nvPr>
        </p:nvPicPr>
        <p:blipFill>
          <a:blip r:embed="rId2" cstate="print"/>
          <a:stretch>
            <a:fillRect/>
          </a:stretch>
        </p:blipFill>
        <p:spPr>
          <a:xfrm>
            <a:off x="762806" y="381000"/>
            <a:ext cx="7618387" cy="5715000"/>
          </a:xfrm>
        </p:spPr>
      </p:pic>
      <p:sp>
        <p:nvSpPr>
          <p:cNvPr id="4" name="Footer Placeholder 3"/>
          <p:cNvSpPr>
            <a:spLocks noGrp="1"/>
          </p:cNvSpPr>
          <p:nvPr>
            <p:ph type="ftr" sz="quarter" idx="11"/>
          </p:nvPr>
        </p:nvSpPr>
        <p:spPr/>
        <p:txBody>
          <a:bodyPr/>
          <a:lstStyle/>
          <a:p>
            <a:r>
              <a:rPr lang="en-US"/>
              <a:t> © Lyle and Sherrie Smith 2022  </a:t>
            </a:r>
            <a:endParaRPr lang="en-US"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9" name="Picture 5" descr="02  Graceland  R-03 F-22  UXMAL-temple of governors"/>
          <p:cNvPicPr>
            <a:picLocks noGrp="1" noChangeAspect="1" noChangeArrowheads="1"/>
          </p:cNvPicPr>
          <p:nvPr>
            <p:ph/>
          </p:nvPr>
        </p:nvPicPr>
        <p:blipFill>
          <a:blip r:embed="rId2" cstate="print"/>
          <a:srcRect/>
          <a:stretch>
            <a:fillRect/>
          </a:stretch>
        </p:blipFill>
        <p:spPr>
          <a:xfrm>
            <a:off x="533400" y="381000"/>
            <a:ext cx="8153400" cy="5407025"/>
          </a:xfrm>
          <a:noFill/>
          <a:ln/>
        </p:spPr>
      </p:pic>
      <p:sp>
        <p:nvSpPr>
          <p:cNvPr id="4" name="Footer Placeholder 3"/>
          <p:cNvSpPr>
            <a:spLocks noGrp="1"/>
          </p:cNvSpPr>
          <p:nvPr>
            <p:ph type="ftr" sz="quarter" idx="11"/>
          </p:nvPr>
        </p:nvSpPr>
        <p:spPr/>
        <p:txBody>
          <a:bodyPr/>
          <a:lstStyle/>
          <a:p>
            <a:r>
              <a:rPr lang="en-US"/>
              <a:t> © Lyle and Sherrie Smith 2022  </a:t>
            </a:r>
            <a:endParaRPr lang="en-US"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7" name="Picture 5" descr="04 #210  CAMPECHE MUSEUM-painted ceramic bowl"/>
          <p:cNvPicPr>
            <a:picLocks noGrp="1" noChangeAspect="1" noChangeArrowheads="1"/>
          </p:cNvPicPr>
          <p:nvPr>
            <p:ph/>
          </p:nvPr>
        </p:nvPicPr>
        <p:blipFill>
          <a:blip r:embed="rId2" cstate="print"/>
          <a:stretch>
            <a:fillRect/>
          </a:stretch>
        </p:blipFill>
        <p:spPr>
          <a:xfrm>
            <a:off x="762000" y="381000"/>
            <a:ext cx="7620000" cy="5715000"/>
          </a:xfrm>
          <a:noFill/>
          <a:ln/>
        </p:spPr>
      </p:pic>
      <p:sp>
        <p:nvSpPr>
          <p:cNvPr id="4" name="Footer Placeholder 3"/>
          <p:cNvSpPr>
            <a:spLocks noGrp="1"/>
          </p:cNvSpPr>
          <p:nvPr>
            <p:ph type="ftr" sz="quarter" idx="11"/>
          </p:nvPr>
        </p:nvSpPr>
        <p:spPr/>
        <p:txBody>
          <a:bodyPr/>
          <a:lstStyle/>
          <a:p>
            <a:r>
              <a:rPr lang="en-US"/>
              <a:t> © Lyle and Sherrie Smith 2022  </a:t>
            </a:r>
            <a:endParaRPr lang="en-US"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Rectangle 2"/>
          <p:cNvSpPr>
            <a:spLocks noGrp="1" noChangeArrowheads="1"/>
          </p:cNvSpPr>
          <p:nvPr>
            <p:ph type="title"/>
          </p:nvPr>
        </p:nvSpPr>
        <p:spPr>
          <a:xfrm>
            <a:off x="457200" y="0"/>
            <a:ext cx="8229600" cy="1066800"/>
          </a:xfrm>
        </p:spPr>
        <p:txBody>
          <a:bodyPr/>
          <a:lstStyle/>
          <a:p>
            <a:r>
              <a:rPr lang="en-US" sz="2800" b="1" dirty="0">
                <a:solidFill>
                  <a:srgbClr val="993300"/>
                </a:solidFill>
                <a:latin typeface="+mn-lt"/>
              </a:rPr>
              <a:t>Quetzalcoatl Symbolism</a:t>
            </a:r>
          </a:p>
        </p:txBody>
      </p:sp>
      <p:sp>
        <p:nvSpPr>
          <p:cNvPr id="336899" name="Rectangle 3"/>
          <p:cNvSpPr>
            <a:spLocks noGrp="1" noChangeArrowheads="1"/>
          </p:cNvSpPr>
          <p:nvPr>
            <p:ph idx="1"/>
          </p:nvPr>
        </p:nvSpPr>
        <p:spPr>
          <a:xfrm>
            <a:off x="457200" y="1066800"/>
            <a:ext cx="8229600" cy="5105400"/>
          </a:xfrm>
        </p:spPr>
        <p:txBody>
          <a:bodyPr/>
          <a:lstStyle/>
          <a:p>
            <a:pPr>
              <a:lnSpc>
                <a:spcPct val="90000"/>
              </a:lnSpc>
              <a:buFont typeface="Wingdings" pitchFamily="2" charset="2"/>
              <a:buNone/>
            </a:pPr>
            <a:r>
              <a:rPr lang="en-US" dirty="0">
                <a:solidFill>
                  <a:srgbClr val="993300"/>
                </a:solidFill>
              </a:rPr>
              <a:t>  </a:t>
            </a:r>
            <a:r>
              <a:rPr lang="en-US" b="1" dirty="0">
                <a:solidFill>
                  <a:srgbClr val="993300"/>
                </a:solidFill>
              </a:rPr>
              <a:t>“The plumed serpent must learn to fly. In other words, matter must transcend itself and be transmuted into pure spirit. But so equally must the quetzal bird descend into matter and join with the serpent to become part of the whole instinctive movement of organic life. In other words, </a:t>
            </a:r>
            <a:r>
              <a:rPr lang="en-US" b="1" u="sng" dirty="0">
                <a:solidFill>
                  <a:srgbClr val="993300"/>
                </a:solidFill>
              </a:rPr>
              <a:t>spirit must enter matter to infuse it with life</a:t>
            </a:r>
            <a:r>
              <a:rPr lang="en-US" b="1" dirty="0">
                <a:solidFill>
                  <a:srgbClr val="993300"/>
                </a:solidFill>
              </a:rPr>
              <a:t>.”</a:t>
            </a:r>
          </a:p>
          <a:p>
            <a:pPr algn="r">
              <a:lnSpc>
                <a:spcPct val="90000"/>
              </a:lnSpc>
              <a:buFont typeface="Wingdings" pitchFamily="2" charset="2"/>
              <a:buNone/>
            </a:pPr>
            <a:r>
              <a:rPr lang="en-US" sz="1800" b="1" dirty="0">
                <a:solidFill>
                  <a:srgbClr val="993300"/>
                </a:solidFill>
                <a:cs typeface="Tahoma" charset="0"/>
              </a:rPr>
              <a:t>Nicholson, Irene. </a:t>
            </a:r>
            <a:r>
              <a:rPr lang="en-US" sz="1800" b="1" i="1" dirty="0">
                <a:solidFill>
                  <a:srgbClr val="993300"/>
                </a:solidFill>
                <a:cs typeface="Tahoma" charset="0"/>
              </a:rPr>
              <a:t>Mexican and Central American  Mythology.  </a:t>
            </a:r>
            <a:r>
              <a:rPr lang="en-US" sz="1800" b="1" dirty="0">
                <a:solidFill>
                  <a:srgbClr val="993300"/>
                </a:solidFill>
                <a:cs typeface="Tahoma" charset="0"/>
              </a:rPr>
              <a:t>London: Paul Hamlyn, 1967:89</a:t>
            </a:r>
            <a:endParaRPr lang="en-US" sz="1800" b="1" dirty="0">
              <a:solidFill>
                <a:srgbClr val="993300"/>
              </a:solidFill>
            </a:endParaRPr>
          </a:p>
          <a:p>
            <a:pPr>
              <a:lnSpc>
                <a:spcPct val="90000"/>
              </a:lnSpc>
              <a:buFont typeface="Wingdings" pitchFamily="2" charset="2"/>
              <a:buNone/>
            </a:pPr>
            <a:endParaRPr lang="en-US" sz="2400" dirty="0"/>
          </a:p>
          <a:p>
            <a:pPr>
              <a:lnSpc>
                <a:spcPct val="90000"/>
              </a:lnSpc>
              <a:buFont typeface="Wingdings" pitchFamily="2" charset="2"/>
              <a:buNone/>
            </a:pPr>
            <a:endParaRPr lang="en-US" sz="2400" dirty="0"/>
          </a:p>
          <a:p>
            <a:pPr>
              <a:lnSpc>
                <a:spcPct val="90000"/>
              </a:lnSpc>
              <a:buFont typeface="Wingdings" pitchFamily="2" charset="2"/>
              <a:buNone/>
            </a:pPr>
            <a:endParaRPr lang="en-US" dirty="0"/>
          </a:p>
        </p:txBody>
      </p:sp>
      <p:sp>
        <p:nvSpPr>
          <p:cNvPr id="5" name="Footer Placeholder 4"/>
          <p:cNvSpPr>
            <a:spLocks noGrp="1"/>
          </p:cNvSpPr>
          <p:nvPr>
            <p:ph type="ftr" sz="quarter" idx="11"/>
          </p:nvPr>
        </p:nvSpPr>
        <p:spPr/>
        <p:txBody>
          <a:bodyPr/>
          <a:lstStyle/>
          <a:p>
            <a:r>
              <a:rPr lang="en-US"/>
              <a:t> © Lyle and Sherrie Smith 2022  </a:t>
            </a:r>
            <a:endParaRPr lang="en-US"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a:xfrm>
            <a:off x="457200" y="228600"/>
            <a:ext cx="8229600" cy="1371600"/>
          </a:xfrm>
        </p:spPr>
        <p:txBody>
          <a:bodyPr/>
          <a:lstStyle/>
          <a:p>
            <a:r>
              <a:rPr lang="en-US" sz="3200" b="1" dirty="0"/>
              <a:t>Physical Description</a:t>
            </a:r>
          </a:p>
        </p:txBody>
      </p:sp>
      <p:sp>
        <p:nvSpPr>
          <p:cNvPr id="167939" name="Rectangle 3"/>
          <p:cNvSpPr>
            <a:spLocks noGrp="1" noChangeArrowheads="1"/>
          </p:cNvSpPr>
          <p:nvPr>
            <p:ph idx="1"/>
          </p:nvPr>
        </p:nvSpPr>
        <p:spPr>
          <a:xfrm>
            <a:off x="457200" y="1600200"/>
            <a:ext cx="8229600" cy="4114800"/>
          </a:xfrm>
        </p:spPr>
        <p:txBody>
          <a:bodyPr/>
          <a:lstStyle/>
          <a:p>
            <a:pPr>
              <a:lnSpc>
                <a:spcPct val="90000"/>
              </a:lnSpc>
              <a:buFont typeface="Wingdings" pitchFamily="2" charset="2"/>
              <a:buNone/>
            </a:pPr>
            <a:r>
              <a:rPr lang="en-US" sz="2800" b="1" dirty="0"/>
              <a:t>	</a:t>
            </a:r>
            <a:r>
              <a:rPr lang="en-US" sz="2800" b="1" dirty="0">
                <a:solidFill>
                  <a:srgbClr val="993300"/>
                </a:solidFill>
              </a:rPr>
              <a:t>Quetzalcoatl “was tall, robust, broad of brow, with large eyes and a fair beard.”</a:t>
            </a:r>
          </a:p>
          <a:p>
            <a:pPr>
              <a:lnSpc>
                <a:spcPct val="90000"/>
              </a:lnSpc>
              <a:buFont typeface="Wingdings" pitchFamily="2" charset="2"/>
              <a:buNone/>
            </a:pPr>
            <a:endParaRPr lang="en-US" sz="2800" b="1" dirty="0">
              <a:solidFill>
                <a:srgbClr val="993300"/>
              </a:solidFill>
            </a:endParaRPr>
          </a:p>
          <a:p>
            <a:pPr>
              <a:lnSpc>
                <a:spcPct val="90000"/>
              </a:lnSpc>
              <a:buFont typeface="Wingdings" pitchFamily="2" charset="2"/>
              <a:buNone/>
            </a:pPr>
            <a:r>
              <a:rPr lang="en-US" sz="2800" b="1" dirty="0">
                <a:solidFill>
                  <a:srgbClr val="993300"/>
                </a:solidFill>
              </a:rPr>
              <a:t>	“Laurette Sejourne believes that as a man he lived perhaps about the time of Christ….”</a:t>
            </a:r>
          </a:p>
          <a:p>
            <a:pPr>
              <a:lnSpc>
                <a:spcPct val="90000"/>
              </a:lnSpc>
              <a:buFont typeface="Wingdings" pitchFamily="2" charset="2"/>
              <a:buNone/>
            </a:pPr>
            <a:endParaRPr lang="en-US" sz="2800" b="1" dirty="0"/>
          </a:p>
          <a:p>
            <a:pPr algn="r">
              <a:lnSpc>
                <a:spcPct val="90000"/>
              </a:lnSpc>
              <a:buFont typeface="Wingdings" pitchFamily="2" charset="2"/>
              <a:buNone/>
            </a:pPr>
            <a:r>
              <a:rPr lang="en-US" sz="2000" b="1" dirty="0">
                <a:solidFill>
                  <a:srgbClr val="993300"/>
                </a:solidFill>
                <a:cs typeface="Tahoma" charset="0"/>
              </a:rPr>
              <a:t>Nicholson, Irene. </a:t>
            </a:r>
            <a:r>
              <a:rPr lang="en-US" sz="2000" b="1" i="1" dirty="0">
                <a:solidFill>
                  <a:srgbClr val="993300"/>
                </a:solidFill>
                <a:cs typeface="Tahoma" charset="0"/>
              </a:rPr>
              <a:t>Mexican and Central American  Mythology.  </a:t>
            </a:r>
            <a:r>
              <a:rPr lang="en-US" sz="2000" b="1" dirty="0">
                <a:solidFill>
                  <a:srgbClr val="993300"/>
                </a:solidFill>
                <a:cs typeface="Tahoma" charset="0"/>
              </a:rPr>
              <a:t>London: Paul Hamlyn, 1967:83</a:t>
            </a:r>
            <a:endParaRPr lang="en-US" sz="2000" b="1" dirty="0">
              <a:solidFill>
                <a:srgbClr val="993300"/>
              </a:solidFill>
            </a:endParaRPr>
          </a:p>
          <a:p>
            <a:pPr>
              <a:lnSpc>
                <a:spcPct val="90000"/>
              </a:lnSpc>
            </a:pPr>
            <a:endParaRPr lang="en-US" sz="2400" dirty="0"/>
          </a:p>
        </p:txBody>
      </p:sp>
      <p:sp>
        <p:nvSpPr>
          <p:cNvPr id="5" name="Footer Placeholder 4"/>
          <p:cNvSpPr>
            <a:spLocks noGrp="1"/>
          </p:cNvSpPr>
          <p:nvPr>
            <p:ph type="ftr" sz="quarter" idx="11"/>
          </p:nvPr>
        </p:nvSpPr>
        <p:spPr/>
        <p:txBody>
          <a:bodyPr/>
          <a:lstStyle/>
          <a:p>
            <a:r>
              <a:rPr lang="en-US"/>
              <a:t> © Lyle and Sherrie Smith 2022  </a:t>
            </a:r>
            <a:endParaRPr lang="en-US"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9" name="Picture 5" descr="04  PRE-TOUR  #003  NATIONAL PALACE-mex"/>
          <p:cNvPicPr>
            <a:picLocks noGrp="1" noChangeAspect="1" noChangeArrowheads="1"/>
          </p:cNvPicPr>
          <p:nvPr>
            <p:ph/>
          </p:nvPr>
        </p:nvPicPr>
        <p:blipFill>
          <a:blip r:embed="rId2" cstate="print"/>
          <a:srcRect/>
          <a:stretch>
            <a:fillRect/>
          </a:stretch>
        </p:blipFill>
        <p:spPr>
          <a:xfrm>
            <a:off x="0" y="0"/>
            <a:ext cx="9144000" cy="6324600"/>
          </a:xfrm>
          <a:noFill/>
          <a:ln/>
        </p:spPr>
      </p:pic>
      <p:sp>
        <p:nvSpPr>
          <p:cNvPr id="4" name="Footer Placeholder 3"/>
          <p:cNvSpPr>
            <a:spLocks noGrp="1"/>
          </p:cNvSpPr>
          <p:nvPr>
            <p:ph type="ftr" sz="quarter" idx="11"/>
          </p:nvPr>
        </p:nvSpPr>
        <p:spPr/>
        <p:txBody>
          <a:bodyPr/>
          <a:lstStyle/>
          <a:p>
            <a:r>
              <a:rPr lang="en-US"/>
              <a:t> © Lyle and Sherrie Smith 2022  </a:t>
            </a:r>
            <a:endParaRPr lang="en-US"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p:nvPr>
        </p:nvSpPr>
        <p:spPr/>
        <p:txBody>
          <a:bodyPr/>
          <a:lstStyle/>
          <a:p>
            <a:pPr>
              <a:buNone/>
            </a:pPr>
            <a:r>
              <a:rPr lang="en-US" dirty="0"/>
              <a:t>	</a:t>
            </a:r>
            <a:r>
              <a:rPr lang="en-US" sz="2800" b="1" dirty="0">
                <a:solidFill>
                  <a:srgbClr val="993300"/>
                </a:solidFill>
              </a:rPr>
              <a:t>We have checked out some of the conquest documents and also presented considerable information about the hero god Quetzalcoatl/Kulkulkan.  </a:t>
            </a:r>
            <a:r>
              <a:rPr lang="en-US" sz="2800" b="1" u="sng" dirty="0">
                <a:solidFill>
                  <a:srgbClr val="993300"/>
                </a:solidFill>
              </a:rPr>
              <a:t>All of this evidence would point to Christianity being in Mesoamerica before Columbus</a:t>
            </a:r>
            <a:r>
              <a:rPr lang="en-US" sz="2800" b="1" dirty="0">
                <a:solidFill>
                  <a:srgbClr val="993300"/>
                </a:solidFill>
              </a:rPr>
              <a:t>, but archaeologists for the past 100 years have believed that these documents were written by Indians who wanted to please their Spanish conquers, and therefore they did not write true history.  So the conquests documents have not been believed.</a:t>
            </a:r>
          </a:p>
        </p:txBody>
      </p:sp>
      <p:sp>
        <p:nvSpPr>
          <p:cNvPr id="3" name="Footer Placeholder 2"/>
          <p:cNvSpPr>
            <a:spLocks noGrp="1"/>
          </p:cNvSpPr>
          <p:nvPr>
            <p:ph type="ftr" sz="quarter" idx="11"/>
          </p:nvPr>
        </p:nvSpPr>
        <p:spPr/>
        <p:txBody>
          <a:bodyPr/>
          <a:lstStyle/>
          <a:p>
            <a:r>
              <a:rPr lang="en-US"/>
              <a:t> © Lyle and Sherrie Smith 2022  </a:t>
            </a:r>
            <a:endParaRPr lang="en-US"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p:nvPr>
        </p:nvSpPr>
        <p:spPr>
          <a:xfrm>
            <a:off x="533400" y="381000"/>
            <a:ext cx="8001000" cy="5715000"/>
          </a:xfrm>
        </p:spPr>
        <p:txBody>
          <a:bodyPr/>
          <a:lstStyle/>
          <a:p>
            <a:pPr>
              <a:buNone/>
            </a:pPr>
            <a:r>
              <a:rPr lang="en-US" dirty="0"/>
              <a:t>	</a:t>
            </a:r>
            <a:br>
              <a:rPr lang="en-US" dirty="0"/>
            </a:br>
            <a:r>
              <a:rPr lang="en-US" sz="2800" b="1" dirty="0">
                <a:solidFill>
                  <a:srgbClr val="993300"/>
                </a:solidFill>
              </a:rPr>
              <a:t>Now with decipherment of the hieroglyphs we are beginning to see that the</a:t>
            </a:r>
            <a:r>
              <a:rPr lang="en-US" sz="2800" b="1" u="sng" dirty="0">
                <a:solidFill>
                  <a:srgbClr val="993300"/>
                </a:solidFill>
              </a:rPr>
              <a:t> inscriptions, </a:t>
            </a:r>
            <a:r>
              <a:rPr lang="en-US" sz="2800" b="1" dirty="0">
                <a:solidFill>
                  <a:srgbClr val="993300"/>
                </a:solidFill>
              </a:rPr>
              <a:t>engraved in stone between 600 and 800 AD, tell the same story as the </a:t>
            </a:r>
            <a:r>
              <a:rPr lang="en-US" sz="2800" b="1" u="sng" dirty="0">
                <a:solidFill>
                  <a:srgbClr val="993300"/>
                </a:solidFill>
              </a:rPr>
              <a:t>Conquest documents</a:t>
            </a:r>
            <a:r>
              <a:rPr lang="en-US" sz="2800" b="1" dirty="0">
                <a:solidFill>
                  <a:srgbClr val="993300"/>
                </a:solidFill>
              </a:rPr>
              <a:t> written in the 15</a:t>
            </a:r>
            <a:r>
              <a:rPr lang="en-US" sz="2800" b="1" baseline="30000" dirty="0">
                <a:solidFill>
                  <a:srgbClr val="993300"/>
                </a:solidFill>
              </a:rPr>
              <a:t>th</a:t>
            </a:r>
            <a:r>
              <a:rPr lang="en-US" sz="2800" b="1" dirty="0">
                <a:solidFill>
                  <a:srgbClr val="993300"/>
                </a:solidFill>
              </a:rPr>
              <a:t> century.  </a:t>
            </a:r>
          </a:p>
        </p:txBody>
      </p:sp>
      <p:sp>
        <p:nvSpPr>
          <p:cNvPr id="3" name="Footer Placeholder 2"/>
          <p:cNvSpPr>
            <a:spLocks noGrp="1"/>
          </p:cNvSpPr>
          <p:nvPr>
            <p:ph type="ftr" sz="quarter" idx="11"/>
          </p:nvPr>
        </p:nvSpPr>
        <p:spPr>
          <a:xfrm>
            <a:off x="3124200" y="6340227"/>
            <a:ext cx="2895600" cy="476250"/>
          </a:xfrm>
        </p:spPr>
        <p:txBody>
          <a:bodyPr/>
          <a:lstStyle/>
          <a:p>
            <a:r>
              <a:rPr lang="en-US"/>
              <a:t> © Lyle and Sherrie Smith 2022  </a:t>
            </a:r>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1" name="Rectangle 3"/>
          <p:cNvSpPr>
            <a:spLocks noGrp="1" noChangeArrowheads="1"/>
          </p:cNvSpPr>
          <p:nvPr>
            <p:ph idx="1"/>
          </p:nvPr>
        </p:nvSpPr>
        <p:spPr>
          <a:xfrm>
            <a:off x="914400" y="685800"/>
            <a:ext cx="7391400" cy="5638800"/>
          </a:xfrm>
        </p:spPr>
        <p:txBody>
          <a:bodyPr/>
          <a:lstStyle/>
          <a:p>
            <a:pPr>
              <a:lnSpc>
                <a:spcPct val="90000"/>
              </a:lnSpc>
              <a:buFont typeface="Wingdings" pitchFamily="2" charset="2"/>
              <a:buNone/>
            </a:pPr>
            <a:r>
              <a:rPr lang="en-US" sz="3600" b="1" dirty="0"/>
              <a:t>	</a:t>
            </a:r>
            <a:r>
              <a:rPr lang="en-US" b="1" dirty="0">
                <a:solidFill>
                  <a:srgbClr val="993300"/>
                </a:solidFill>
              </a:rPr>
              <a:t>“A great multitude gathered together round about the temple . . . They cast their eyes up again towards heaven; and behold, they saw a man descending out of heaven. . .Behold I am Jesus Christ of whom the prophets testified should come into the world….”</a:t>
            </a:r>
          </a:p>
          <a:p>
            <a:pPr algn="r">
              <a:lnSpc>
                <a:spcPct val="90000"/>
              </a:lnSpc>
              <a:buFont typeface="Wingdings" pitchFamily="2" charset="2"/>
              <a:buNone/>
            </a:pPr>
            <a:r>
              <a:rPr lang="en-US" sz="2400" dirty="0">
                <a:solidFill>
                  <a:srgbClr val="C46608"/>
                </a:solidFill>
                <a:cs typeface="Tahoma" charset="0"/>
              </a:rPr>
              <a:t>—3 Nephi 5:1-11</a:t>
            </a:r>
          </a:p>
        </p:txBody>
      </p:sp>
      <p:sp>
        <p:nvSpPr>
          <p:cNvPr id="5" name="Footer Placeholder 4"/>
          <p:cNvSpPr>
            <a:spLocks noGrp="1"/>
          </p:cNvSpPr>
          <p:nvPr>
            <p:ph type="ftr" sz="quarter" idx="11"/>
          </p:nvPr>
        </p:nvSpPr>
        <p:spPr/>
        <p:txBody>
          <a:bodyPr/>
          <a:lstStyle/>
          <a:p>
            <a:r>
              <a:rPr lang="en-US"/>
              <a:t> © Lyle and Sherrie Smith 2022  </a:t>
            </a:r>
            <a:endParaRPr lang="en-US"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AE59AA5-8125-47EA-ACD8-26488976C043}"/>
              </a:ext>
            </a:extLst>
          </p:cNvPr>
          <p:cNvSpPr>
            <a:spLocks noGrp="1"/>
          </p:cNvSpPr>
          <p:nvPr>
            <p:ph idx="1"/>
          </p:nvPr>
        </p:nvSpPr>
        <p:spPr>
          <a:xfrm>
            <a:off x="838200" y="1066800"/>
            <a:ext cx="7162800" cy="4953000"/>
          </a:xfrm>
        </p:spPr>
        <p:txBody>
          <a:bodyPr/>
          <a:lstStyle/>
          <a:p>
            <a:pPr marL="0" indent="0">
              <a:buNone/>
            </a:pPr>
            <a:r>
              <a:rPr lang="en-US" b="1" u="sng" dirty="0">
                <a:solidFill>
                  <a:srgbClr val="FF0000"/>
                </a:solidFill>
              </a:rPr>
              <a:t>Third</a:t>
            </a:r>
            <a:r>
              <a:rPr lang="en-US" sz="2800" b="1" dirty="0">
                <a:solidFill>
                  <a:srgbClr val="993300"/>
                </a:solidFill>
              </a:rPr>
              <a:t>, we will tie information on </a:t>
            </a:r>
            <a:r>
              <a:rPr lang="en-US" sz="2800" b="1" u="sng" dirty="0">
                <a:solidFill>
                  <a:srgbClr val="993300"/>
                </a:solidFill>
              </a:rPr>
              <a:t>God GI </a:t>
            </a:r>
            <a:r>
              <a:rPr lang="en-US" sz="2800" b="1" dirty="0">
                <a:solidFill>
                  <a:srgbClr val="993300"/>
                </a:solidFill>
              </a:rPr>
              <a:t>with information from the conquest documents and Quetzalcoatl/Kulkulkan.  </a:t>
            </a:r>
          </a:p>
          <a:p>
            <a:pPr marL="0" indent="0">
              <a:buNone/>
            </a:pPr>
            <a:endParaRPr lang="en-US" sz="2800" b="1" dirty="0">
              <a:solidFill>
                <a:srgbClr val="993300"/>
              </a:solidFill>
            </a:endParaRPr>
          </a:p>
          <a:p>
            <a:pPr marL="0" indent="0">
              <a:buNone/>
            </a:pPr>
            <a:r>
              <a:rPr lang="en-US" sz="2800" b="1" dirty="0">
                <a:solidFill>
                  <a:srgbClr val="993300"/>
                </a:solidFill>
              </a:rPr>
              <a:t>This information comes from Maya hieroglyphs that tells a unique story about a Maya god archaeologists call God GI. He is most often found in the Maya ruined city today called Palenque.</a:t>
            </a:r>
          </a:p>
          <a:p>
            <a:endParaRPr lang="en-US" dirty="0"/>
          </a:p>
          <a:p>
            <a:pPr marL="0" indent="0">
              <a:buNone/>
            </a:pPr>
            <a:endParaRPr lang="en-US" dirty="0"/>
          </a:p>
        </p:txBody>
      </p:sp>
      <p:sp>
        <p:nvSpPr>
          <p:cNvPr id="2" name="Footer Placeholder 1">
            <a:extLst>
              <a:ext uri="{FF2B5EF4-FFF2-40B4-BE49-F238E27FC236}">
                <a16:creationId xmlns:a16="http://schemas.microsoft.com/office/drawing/2014/main" id="{CA55178C-70A7-4BF1-ACDD-09186B6FC529}"/>
              </a:ext>
            </a:extLst>
          </p:cNvPr>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993300"/>
                </a:solidFill>
                <a:effectLst/>
                <a:uLnTx/>
                <a:uFillTx/>
                <a:latin typeface="Arial" charset="0"/>
                <a:ea typeface="+mn-ea"/>
                <a:cs typeface="+mn-cs"/>
              </a:rPr>
              <a:t> © Lyle and Sherrie Smith 2022  </a:t>
            </a:r>
            <a:endParaRPr kumimoji="0" lang="en-US" sz="1400" b="0" i="0" u="none" strike="noStrike" kern="1200" cap="none" spc="0" normalizeH="0" baseline="0" noProof="0" dirty="0">
              <a:ln>
                <a:noFill/>
              </a:ln>
              <a:solidFill>
                <a:srgbClr val="993300"/>
              </a:solidFill>
              <a:effectLst/>
              <a:uLnTx/>
              <a:uFillTx/>
              <a:latin typeface="Arial" charset="0"/>
              <a:ea typeface="+mn-ea"/>
              <a:cs typeface="+mn-cs"/>
            </a:endParaRPr>
          </a:p>
        </p:txBody>
      </p:sp>
    </p:spTree>
    <p:extLst>
      <p:ext uri="{BB962C8B-B14F-4D97-AF65-F5344CB8AC3E}">
        <p14:creationId xmlns:p14="http://schemas.microsoft.com/office/powerpoint/2010/main" val="24246393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9" name="Rectangle 3"/>
          <p:cNvSpPr>
            <a:spLocks noGrp="1" noChangeArrowheads="1"/>
          </p:cNvSpPr>
          <p:nvPr>
            <p:ph idx="1"/>
          </p:nvPr>
        </p:nvSpPr>
        <p:spPr>
          <a:xfrm>
            <a:off x="304800" y="228600"/>
            <a:ext cx="8382000" cy="6172200"/>
          </a:xfrm>
        </p:spPr>
        <p:txBody>
          <a:bodyPr/>
          <a:lstStyle/>
          <a:p>
            <a:pPr>
              <a:buFont typeface="Wingdings" pitchFamily="2" charset="2"/>
              <a:buNone/>
            </a:pPr>
            <a:r>
              <a:rPr lang="en-US" sz="3600" dirty="0"/>
              <a:t>	</a:t>
            </a:r>
            <a:br>
              <a:rPr lang="en-US" sz="3600" dirty="0"/>
            </a:br>
            <a:r>
              <a:rPr lang="en-US" sz="2800" b="1" dirty="0">
                <a:solidFill>
                  <a:srgbClr val="993300"/>
                </a:solidFill>
              </a:rPr>
              <a:t>In 1963 when very few of the hieroglyphs could be read, Heinrich Berlin identified three major deities in the hieroglyphs at Palenque. He called them GI, GII, and GIII. As the name glyphs could not and still can not be read, the three gods are still referred to as GI, GII, and GIII. These are commonly called the Palenque Triad.</a:t>
            </a:r>
          </a:p>
          <a:p>
            <a:pPr>
              <a:buFont typeface="Wingdings" pitchFamily="2" charset="2"/>
              <a:buNone/>
            </a:pPr>
            <a:r>
              <a:rPr lang="en-US" sz="2800" b="1" dirty="0">
                <a:solidFill>
                  <a:srgbClr val="993300"/>
                </a:solidFill>
              </a:rPr>
              <a:t>								</a:t>
            </a:r>
            <a:r>
              <a:rPr lang="en-US" sz="1600" b="1" dirty="0">
                <a:solidFill>
                  <a:srgbClr val="993300"/>
                </a:solidFill>
              </a:rPr>
              <a:t>continued</a:t>
            </a:r>
          </a:p>
        </p:txBody>
      </p:sp>
      <p:sp>
        <p:nvSpPr>
          <p:cNvPr id="4" name="Footer Placeholder 4"/>
          <p:cNvSpPr>
            <a:spLocks noGrp="1"/>
          </p:cNvSpPr>
          <p:nvPr>
            <p:ph type="ftr" sz="quarter" idx="11"/>
          </p:nvPr>
        </p:nvSpPr>
        <p:spPr/>
        <p:txBody>
          <a:bodyPr/>
          <a:lstStyle/>
          <a:p>
            <a:r>
              <a:rPr lang="en-US"/>
              <a:t> © Lyle and Sherrie Smith 2022  </a:t>
            </a:r>
            <a:endParaRPr lang="en-US"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3" name="Rectangle 3"/>
          <p:cNvSpPr>
            <a:spLocks noGrp="1" noChangeArrowheads="1"/>
          </p:cNvSpPr>
          <p:nvPr>
            <p:ph idx="1"/>
          </p:nvPr>
        </p:nvSpPr>
        <p:spPr>
          <a:xfrm>
            <a:off x="381000" y="304800"/>
            <a:ext cx="8305800" cy="5791200"/>
          </a:xfrm>
        </p:spPr>
        <p:txBody>
          <a:bodyPr/>
          <a:lstStyle/>
          <a:p>
            <a:pPr>
              <a:buFont typeface="Wingdings" pitchFamily="2" charset="2"/>
              <a:buNone/>
            </a:pPr>
            <a:r>
              <a:rPr lang="en-US" sz="3600" dirty="0"/>
              <a:t>	</a:t>
            </a:r>
            <a:br>
              <a:rPr lang="en-US" sz="3600" dirty="0"/>
            </a:br>
            <a:r>
              <a:rPr lang="en-US" b="1" dirty="0">
                <a:solidFill>
                  <a:srgbClr val="993300"/>
                </a:solidFill>
              </a:rPr>
              <a:t>Each of the Palenque Triad is associated with a group of three temples: GI with the Temple of the Cross (</a:t>
            </a:r>
            <a:r>
              <a:rPr lang="en-US" b="1" dirty="0">
                <a:solidFill>
                  <a:srgbClr val="CC6600"/>
                </a:solidFill>
              </a:rPr>
              <a:t>heaven</a:t>
            </a:r>
            <a:r>
              <a:rPr lang="en-US" b="1" dirty="0">
                <a:solidFill>
                  <a:srgbClr val="993300"/>
                </a:solidFill>
              </a:rPr>
              <a:t>), GII with the Temple of the Foliated Cross (</a:t>
            </a:r>
            <a:r>
              <a:rPr lang="en-US" b="1" dirty="0">
                <a:solidFill>
                  <a:srgbClr val="CC6600"/>
                </a:solidFill>
              </a:rPr>
              <a:t>sea</a:t>
            </a:r>
            <a:r>
              <a:rPr lang="en-US" b="1" dirty="0">
                <a:solidFill>
                  <a:srgbClr val="993300"/>
                </a:solidFill>
              </a:rPr>
              <a:t>), and GIII with the Temple of the Sun (</a:t>
            </a:r>
            <a:r>
              <a:rPr lang="en-US" b="1" dirty="0">
                <a:solidFill>
                  <a:srgbClr val="CC6600"/>
                </a:solidFill>
              </a:rPr>
              <a:t>earth</a:t>
            </a:r>
            <a:r>
              <a:rPr lang="en-US" b="1" dirty="0">
                <a:solidFill>
                  <a:srgbClr val="993300"/>
                </a:solidFill>
              </a:rPr>
              <a:t>). </a:t>
            </a:r>
            <a:r>
              <a:rPr lang="en-US" sz="3600" b="1" dirty="0"/>
              <a:t>						</a:t>
            </a:r>
            <a:endParaRPr lang="en-US" sz="2400" b="1" dirty="0"/>
          </a:p>
        </p:txBody>
      </p:sp>
      <p:sp>
        <p:nvSpPr>
          <p:cNvPr id="4" name="Footer Placeholder 4"/>
          <p:cNvSpPr>
            <a:spLocks noGrp="1"/>
          </p:cNvSpPr>
          <p:nvPr>
            <p:ph type="ftr" sz="quarter" idx="11"/>
          </p:nvPr>
        </p:nvSpPr>
        <p:spPr/>
        <p:txBody>
          <a:bodyPr/>
          <a:lstStyle/>
          <a:p>
            <a:r>
              <a:rPr lang="en-US"/>
              <a:t> © Lyle and Sherrie Smith 2022  </a:t>
            </a:r>
            <a:endParaRPr lang="en-US"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BE76A16-8C0D-24BC-27F1-B7664C8FFFA6}"/>
              </a:ext>
            </a:extLst>
          </p:cNvPr>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white">
                    <a:shade val="50000"/>
                  </a:prstClr>
                </a:solidFill>
                <a:effectLst/>
                <a:uLnTx/>
                <a:uFillTx/>
                <a:latin typeface="Arial" charset="0"/>
                <a:ea typeface="+mn-ea"/>
                <a:cs typeface="+mn-cs"/>
              </a:rPr>
              <a:t> </a:t>
            </a:r>
            <a:r>
              <a:rPr kumimoji="0" lang="en-US" sz="1200" b="1" i="0" u="none" strike="noStrike" kern="1200" cap="none" spc="0" normalizeH="0" baseline="0" noProof="0" dirty="0">
                <a:ln>
                  <a:noFill/>
                </a:ln>
                <a:solidFill>
                  <a:srgbClr val="FFC000"/>
                </a:solidFill>
                <a:effectLst/>
                <a:uLnTx/>
                <a:uFillTx/>
                <a:latin typeface="Arial" charset="0"/>
                <a:ea typeface="+mn-ea"/>
                <a:cs typeface="+mn-cs"/>
              </a:rPr>
              <a:t>© Lyle and Sherrie Smith 2022  </a:t>
            </a:r>
          </a:p>
        </p:txBody>
      </p:sp>
      <p:pic>
        <p:nvPicPr>
          <p:cNvPr id="4" name="Picture 3">
            <a:extLst>
              <a:ext uri="{FF2B5EF4-FFF2-40B4-BE49-F238E27FC236}">
                <a16:creationId xmlns:a16="http://schemas.microsoft.com/office/drawing/2014/main" id="{51524C1C-944C-89F4-0B1E-C0416D7A4885}"/>
              </a:ext>
            </a:extLst>
          </p:cNvPr>
          <p:cNvPicPr>
            <a:picLocks noChangeAspect="1"/>
          </p:cNvPicPr>
          <p:nvPr/>
        </p:nvPicPr>
        <p:blipFill>
          <a:blip r:embed="rId3"/>
          <a:stretch>
            <a:fillRect/>
          </a:stretch>
        </p:blipFill>
        <p:spPr>
          <a:xfrm>
            <a:off x="0" y="0"/>
            <a:ext cx="9144000" cy="6172200"/>
          </a:xfrm>
          <a:prstGeom prst="rect">
            <a:avLst/>
          </a:prstGeom>
        </p:spPr>
      </p:pic>
    </p:spTree>
    <p:extLst>
      <p:ext uri="{BB962C8B-B14F-4D97-AF65-F5344CB8AC3E}">
        <p14:creationId xmlns:p14="http://schemas.microsoft.com/office/powerpoint/2010/main" val="306337917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2"/>
          <p:cNvSpPr>
            <a:spLocks noGrp="1" noChangeArrowheads="1"/>
          </p:cNvSpPr>
          <p:nvPr>
            <p:ph type="title"/>
          </p:nvPr>
        </p:nvSpPr>
        <p:spPr>
          <a:xfrm>
            <a:off x="457200" y="0"/>
            <a:ext cx="8229600" cy="609600"/>
          </a:xfrm>
        </p:spPr>
        <p:txBody>
          <a:bodyPr/>
          <a:lstStyle/>
          <a:p>
            <a:r>
              <a:rPr lang="en-US" sz="2800" dirty="0"/>
              <a:t>Palenque – Cross Group of Temples, Sacred Space</a:t>
            </a:r>
          </a:p>
        </p:txBody>
      </p:sp>
      <p:pic>
        <p:nvPicPr>
          <p:cNvPr id="270339" name="Picture 3" descr="95 R-7 F-8 PALENQUE"/>
          <p:cNvPicPr>
            <a:picLocks noGrp="1" noChangeAspect="1" noChangeArrowheads="1"/>
          </p:cNvPicPr>
          <p:nvPr>
            <p:ph idx="1"/>
          </p:nvPr>
        </p:nvPicPr>
        <p:blipFill>
          <a:blip r:embed="rId3" cstate="print"/>
          <a:srcRect/>
          <a:stretch>
            <a:fillRect/>
          </a:stretch>
        </p:blipFill>
        <p:spPr>
          <a:xfrm>
            <a:off x="609600" y="609600"/>
            <a:ext cx="7924800" cy="5791200"/>
          </a:xfrm>
          <a:noFill/>
          <a:ln/>
        </p:spPr>
      </p:pic>
      <p:sp>
        <p:nvSpPr>
          <p:cNvPr id="5" name="Footer Placeholder 4"/>
          <p:cNvSpPr>
            <a:spLocks noGrp="1"/>
          </p:cNvSpPr>
          <p:nvPr>
            <p:ph type="ftr" sz="quarter" idx="11"/>
          </p:nvPr>
        </p:nvSpPr>
        <p:spPr/>
        <p:txBody>
          <a:bodyPr/>
          <a:lstStyle/>
          <a:p>
            <a:r>
              <a:rPr lang="en-US"/>
              <a:t> © Lyle and Sherrie Smith 2022  </a:t>
            </a:r>
            <a:endParaRPr lang="en-US"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052" name="Picture 4"/>
          <p:cNvPicPr>
            <a:picLocks noGrp="1" noChangeAspect="1" noChangeArrowheads="1"/>
          </p:cNvPicPr>
          <p:nvPr>
            <p:ph/>
          </p:nvPr>
        </p:nvPicPr>
        <p:blipFill>
          <a:blip r:embed="rId3" cstate="print"/>
          <a:stretch>
            <a:fillRect/>
          </a:stretch>
        </p:blipFill>
        <p:spPr>
          <a:xfrm>
            <a:off x="548291" y="510303"/>
            <a:ext cx="8047417" cy="5456393"/>
          </a:xfrm>
        </p:spPr>
      </p:pic>
      <p:sp>
        <p:nvSpPr>
          <p:cNvPr id="4" name="Footer Placeholder 3"/>
          <p:cNvSpPr>
            <a:spLocks noGrp="1"/>
          </p:cNvSpPr>
          <p:nvPr>
            <p:ph type="ftr" sz="quarter" idx="11"/>
          </p:nvPr>
        </p:nvSpPr>
        <p:spPr/>
        <p:txBody>
          <a:bodyPr/>
          <a:lstStyle/>
          <a:p>
            <a:r>
              <a:rPr lang="en-US"/>
              <a:t> © Lyle and Sherrie Smith 2022  </a:t>
            </a:r>
            <a:endParaRPr lang="en-US"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4" name="Rectangle 4"/>
          <p:cNvSpPr>
            <a:spLocks noGrp="1" noChangeArrowheads="1"/>
          </p:cNvSpPr>
          <p:nvPr>
            <p:ph type="title"/>
          </p:nvPr>
        </p:nvSpPr>
        <p:spPr>
          <a:xfrm>
            <a:off x="0" y="0"/>
            <a:ext cx="9144000" cy="990600"/>
          </a:xfrm>
        </p:spPr>
        <p:txBody>
          <a:bodyPr/>
          <a:lstStyle/>
          <a:p>
            <a:r>
              <a:rPr lang="en-US" sz="4000" dirty="0"/>
              <a:t> </a:t>
            </a:r>
            <a:r>
              <a:rPr lang="en-US" sz="3200" dirty="0">
                <a:solidFill>
                  <a:srgbClr val="993300"/>
                </a:solidFill>
              </a:rPr>
              <a:t>God GI</a:t>
            </a:r>
            <a:r>
              <a:rPr lang="en-US" sz="3200" dirty="0"/>
              <a:t> -- Temple of the Cross</a:t>
            </a:r>
            <a:br>
              <a:rPr lang="en-US" sz="3200" dirty="0"/>
            </a:br>
            <a:r>
              <a:rPr lang="en-US" sz="2800" dirty="0"/>
              <a:t>Blue Band represents Heaven</a:t>
            </a:r>
          </a:p>
        </p:txBody>
      </p:sp>
      <p:pic>
        <p:nvPicPr>
          <p:cNvPr id="153606" name="Picture 6" descr="colored tc"/>
          <p:cNvPicPr>
            <a:picLocks noGrp="1" noChangeAspect="1" noChangeArrowheads="1"/>
          </p:cNvPicPr>
          <p:nvPr>
            <p:ph idx="1"/>
          </p:nvPr>
        </p:nvPicPr>
        <p:blipFill>
          <a:blip r:embed="rId3" cstate="print"/>
          <a:srcRect/>
          <a:stretch>
            <a:fillRect/>
          </a:stretch>
        </p:blipFill>
        <p:spPr>
          <a:xfrm>
            <a:off x="609600" y="1066800"/>
            <a:ext cx="8001000" cy="5257800"/>
          </a:xfrm>
          <a:noFill/>
          <a:ln/>
        </p:spPr>
      </p:pic>
      <p:sp>
        <p:nvSpPr>
          <p:cNvPr id="5" name="Footer Placeholder 4"/>
          <p:cNvSpPr>
            <a:spLocks noGrp="1"/>
          </p:cNvSpPr>
          <p:nvPr>
            <p:ph type="ftr" sz="quarter" idx="11"/>
          </p:nvPr>
        </p:nvSpPr>
        <p:spPr/>
        <p:txBody>
          <a:bodyPr/>
          <a:lstStyle/>
          <a:p>
            <a:r>
              <a:rPr lang="en-US"/>
              <a:t> © Lyle and Sherrie Smith 2022  </a:t>
            </a:r>
            <a:endParaRPr lang="en-US"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C9B20-7BE4-44D7-B630-A4B909824932}"/>
              </a:ext>
            </a:extLst>
          </p:cNvPr>
          <p:cNvSpPr>
            <a:spLocks noGrp="1"/>
          </p:cNvSpPr>
          <p:nvPr>
            <p:ph type="title"/>
          </p:nvPr>
        </p:nvSpPr>
        <p:spPr>
          <a:xfrm>
            <a:off x="457200" y="76200"/>
            <a:ext cx="8229600" cy="728710"/>
          </a:xfrm>
        </p:spPr>
        <p:txBody>
          <a:bodyPr/>
          <a:lstStyle/>
          <a:p>
            <a:r>
              <a:rPr lang="en-US" sz="1800" dirty="0">
                <a:latin typeface="+mn-lt"/>
              </a:rPr>
              <a:t>God G2 – Temple of the Foliated Cross</a:t>
            </a:r>
            <a:br>
              <a:rPr lang="en-US" sz="1800" dirty="0">
                <a:latin typeface="+mn-lt"/>
              </a:rPr>
            </a:br>
            <a:endParaRPr lang="en-US" sz="1800" dirty="0">
              <a:latin typeface="+mn-lt"/>
            </a:endParaRPr>
          </a:p>
        </p:txBody>
      </p:sp>
      <p:pic>
        <p:nvPicPr>
          <p:cNvPr id="187395" name="Picture 3"/>
          <p:cNvPicPr>
            <a:picLocks noGrp="1" noChangeAspect="1" noChangeArrowheads="1"/>
          </p:cNvPicPr>
          <p:nvPr>
            <p:ph idx="1"/>
          </p:nvPr>
        </p:nvPicPr>
        <p:blipFill>
          <a:blip r:embed="rId3" cstate="print"/>
          <a:stretch>
            <a:fillRect/>
          </a:stretch>
        </p:blipFill>
        <p:spPr>
          <a:xfrm>
            <a:off x="1178617" y="533401"/>
            <a:ext cx="6786765" cy="5867400"/>
          </a:xfrm>
        </p:spPr>
      </p:pic>
      <p:sp>
        <p:nvSpPr>
          <p:cNvPr id="4" name="Footer Placeholder 4"/>
          <p:cNvSpPr>
            <a:spLocks noGrp="1"/>
          </p:cNvSpPr>
          <p:nvPr>
            <p:ph type="ftr" sz="quarter" idx="11"/>
          </p:nvPr>
        </p:nvSpPr>
        <p:spPr/>
        <p:txBody>
          <a:bodyPr/>
          <a:lstStyle/>
          <a:p>
            <a:r>
              <a:rPr lang="en-US"/>
              <a:t> © Lyle and Sherrie Smith 2022  </a:t>
            </a:r>
            <a:endParaRPr lang="en-US"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a:xfrm>
            <a:off x="0" y="0"/>
            <a:ext cx="9144000" cy="990600"/>
          </a:xfrm>
        </p:spPr>
        <p:txBody>
          <a:bodyPr/>
          <a:lstStyle/>
          <a:p>
            <a:r>
              <a:rPr lang="en-US" sz="2400" dirty="0">
                <a:solidFill>
                  <a:srgbClr val="993300"/>
                </a:solidFill>
                <a:latin typeface="+mn-lt"/>
              </a:rPr>
              <a:t>God GII</a:t>
            </a:r>
            <a:r>
              <a:rPr lang="en-US" sz="2400" dirty="0">
                <a:latin typeface="+mn-lt"/>
              </a:rPr>
              <a:t> - Temple of the Foliated Cross </a:t>
            </a:r>
            <a:br>
              <a:rPr lang="en-US" sz="2400" dirty="0">
                <a:latin typeface="+mn-lt"/>
              </a:rPr>
            </a:br>
            <a:r>
              <a:rPr lang="en-US" sz="2400" dirty="0">
                <a:latin typeface="+mn-lt"/>
              </a:rPr>
              <a:t> Blue Area Represents Sea</a:t>
            </a:r>
          </a:p>
        </p:txBody>
      </p:sp>
      <p:pic>
        <p:nvPicPr>
          <p:cNvPr id="155653" name="Picture 5" descr="colored tfc"/>
          <p:cNvPicPr>
            <a:picLocks noGrp="1" noChangeAspect="1" noChangeArrowheads="1"/>
          </p:cNvPicPr>
          <p:nvPr>
            <p:ph idx="1"/>
          </p:nvPr>
        </p:nvPicPr>
        <p:blipFill>
          <a:blip r:embed="rId3" cstate="print"/>
          <a:srcRect t="3458"/>
          <a:stretch>
            <a:fillRect/>
          </a:stretch>
        </p:blipFill>
        <p:spPr>
          <a:xfrm>
            <a:off x="304800" y="1066800"/>
            <a:ext cx="8610600" cy="5267325"/>
          </a:xfrm>
          <a:noFill/>
          <a:ln/>
        </p:spPr>
      </p:pic>
      <p:sp>
        <p:nvSpPr>
          <p:cNvPr id="5" name="Footer Placeholder 4"/>
          <p:cNvSpPr>
            <a:spLocks noGrp="1"/>
          </p:cNvSpPr>
          <p:nvPr>
            <p:ph type="ftr" sz="quarter" idx="11"/>
          </p:nvPr>
        </p:nvSpPr>
        <p:spPr/>
        <p:txBody>
          <a:bodyPr/>
          <a:lstStyle/>
          <a:p>
            <a:r>
              <a:rPr lang="en-US"/>
              <a:t> © Lyle and Sherrie Smith 2022  </a:t>
            </a:r>
            <a:endParaRPr lang="en-US"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0224F-0DE9-47D8-B8F1-B34B4B55099B}"/>
              </a:ext>
            </a:extLst>
          </p:cNvPr>
          <p:cNvSpPr>
            <a:spLocks noGrp="1"/>
          </p:cNvSpPr>
          <p:nvPr>
            <p:ph type="title"/>
          </p:nvPr>
        </p:nvSpPr>
        <p:spPr>
          <a:xfrm>
            <a:off x="457200" y="0"/>
            <a:ext cx="8229600" cy="838200"/>
          </a:xfrm>
        </p:spPr>
        <p:txBody>
          <a:bodyPr/>
          <a:lstStyle/>
          <a:p>
            <a:r>
              <a:rPr lang="en-US" sz="2400" dirty="0">
                <a:latin typeface="+mn-lt"/>
              </a:rPr>
              <a:t>God GIII Temple of the Sun, represents earth</a:t>
            </a:r>
          </a:p>
        </p:txBody>
      </p:sp>
      <p:pic>
        <p:nvPicPr>
          <p:cNvPr id="188419" name="Picture 3"/>
          <p:cNvPicPr>
            <a:picLocks noGrp="1" noChangeAspect="1" noChangeArrowheads="1"/>
          </p:cNvPicPr>
          <p:nvPr>
            <p:ph idx="1"/>
          </p:nvPr>
        </p:nvPicPr>
        <p:blipFill>
          <a:blip r:embed="rId3" cstate="print"/>
          <a:stretch>
            <a:fillRect/>
          </a:stretch>
        </p:blipFill>
        <p:spPr>
          <a:xfrm>
            <a:off x="1066800" y="685800"/>
            <a:ext cx="7010399" cy="5791200"/>
          </a:xfrm>
        </p:spPr>
      </p:pic>
      <p:sp>
        <p:nvSpPr>
          <p:cNvPr id="4" name="Footer Placeholder 4"/>
          <p:cNvSpPr>
            <a:spLocks noGrp="1"/>
          </p:cNvSpPr>
          <p:nvPr>
            <p:ph type="ftr" sz="quarter" idx="11"/>
          </p:nvPr>
        </p:nvSpPr>
        <p:spPr/>
        <p:txBody>
          <a:bodyPr/>
          <a:lstStyle/>
          <a:p>
            <a:r>
              <a:rPr lang="en-US"/>
              <a:t> © Lyle and Sherrie Smith 2022  </a:t>
            </a:r>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5"/>
          <p:cNvSpPr>
            <a:spLocks noGrp="1" noChangeArrowheads="1"/>
          </p:cNvSpPr>
          <p:nvPr>
            <p:ph idx="1"/>
          </p:nvPr>
        </p:nvSpPr>
        <p:spPr>
          <a:xfrm>
            <a:off x="914400" y="457200"/>
            <a:ext cx="7162800" cy="5668963"/>
          </a:xfrm>
          <a:noFill/>
        </p:spPr>
        <p:txBody>
          <a:bodyPr/>
          <a:lstStyle/>
          <a:p>
            <a:pPr eaLnBrk="1" hangingPunct="1">
              <a:buFontTx/>
              <a:buNone/>
            </a:pPr>
            <a:r>
              <a:rPr lang="en-US" sz="3600" dirty="0">
                <a:solidFill>
                  <a:srgbClr val="FF7C80"/>
                </a:solidFill>
              </a:rPr>
              <a:t>	</a:t>
            </a:r>
            <a:r>
              <a:rPr lang="en-US" b="1" dirty="0">
                <a:solidFill>
                  <a:srgbClr val="993300"/>
                </a:solidFill>
              </a:rPr>
              <a:t>Over the years many requests for information have been made, about the civilizations that once lived in the Americas. Many believers want to know how The Book of Mormon relates to Pre-Columbian people in the Americas.</a:t>
            </a:r>
          </a:p>
          <a:p>
            <a:pPr eaLnBrk="1" hangingPunct="1"/>
            <a:endParaRPr lang="en-US" sz="3600" b="1" dirty="0">
              <a:solidFill>
                <a:srgbClr val="993300"/>
              </a:solidFill>
              <a:latin typeface="Tahoma" charset="0"/>
            </a:endParaRPr>
          </a:p>
        </p:txBody>
      </p:sp>
      <p:sp>
        <p:nvSpPr>
          <p:cNvPr id="3" name="Footer Placeholder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993300"/>
                </a:solidFill>
                <a:effectLst/>
                <a:uLnTx/>
                <a:uFillTx/>
                <a:latin typeface="Arial" charset="0"/>
                <a:ea typeface="+mn-ea"/>
                <a:cs typeface="+mn-cs"/>
              </a:rPr>
              <a:t> © Lyle and Sherrie Smith 2022  </a:t>
            </a:r>
            <a:endParaRPr kumimoji="0" lang="en-US" sz="1200" b="1" i="0" u="none" strike="noStrike" kern="1200" cap="none" spc="0" normalizeH="0" baseline="0" noProof="0" dirty="0">
              <a:ln>
                <a:noFill/>
              </a:ln>
              <a:solidFill>
                <a:srgbClr val="993300"/>
              </a:solidFill>
              <a:effectLst/>
              <a:uLnTx/>
              <a:uFillTx/>
              <a:latin typeface="Arial" charset="0"/>
              <a:ea typeface="+mn-ea"/>
              <a:cs typeface="+mn-cs"/>
            </a:endParaRPr>
          </a:p>
        </p:txBody>
      </p:sp>
    </p:spTree>
    <p:extLst>
      <p:ext uri="{BB962C8B-B14F-4D97-AF65-F5344CB8AC3E}">
        <p14:creationId xmlns:p14="http://schemas.microsoft.com/office/powerpoint/2010/main" val="48043625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a:xfrm>
            <a:off x="-152400" y="1"/>
            <a:ext cx="9144000" cy="914400"/>
          </a:xfrm>
        </p:spPr>
        <p:txBody>
          <a:bodyPr/>
          <a:lstStyle/>
          <a:p>
            <a:r>
              <a:rPr lang="en-US" sz="2400" dirty="0">
                <a:solidFill>
                  <a:srgbClr val="993300"/>
                </a:solidFill>
                <a:latin typeface="+mn-lt"/>
              </a:rPr>
              <a:t>God GIII - Temple of the Sun  </a:t>
            </a:r>
            <a:br>
              <a:rPr lang="en-US" sz="2400" dirty="0">
                <a:solidFill>
                  <a:srgbClr val="993300"/>
                </a:solidFill>
                <a:latin typeface="+mn-lt"/>
              </a:rPr>
            </a:br>
            <a:r>
              <a:rPr lang="en-US" sz="2400" dirty="0">
                <a:solidFill>
                  <a:srgbClr val="993300"/>
                </a:solidFill>
                <a:latin typeface="+mn-lt"/>
              </a:rPr>
              <a:t>Green Band Represents Earth</a:t>
            </a:r>
          </a:p>
        </p:txBody>
      </p:sp>
      <p:pic>
        <p:nvPicPr>
          <p:cNvPr id="156677" name="Picture 5" descr="colored ts"/>
          <p:cNvPicPr>
            <a:picLocks noGrp="1" noChangeAspect="1" noChangeArrowheads="1"/>
          </p:cNvPicPr>
          <p:nvPr>
            <p:ph idx="1"/>
          </p:nvPr>
        </p:nvPicPr>
        <p:blipFill>
          <a:blip r:embed="rId3" cstate="print"/>
          <a:srcRect/>
          <a:stretch>
            <a:fillRect/>
          </a:stretch>
        </p:blipFill>
        <p:spPr>
          <a:xfrm>
            <a:off x="533400" y="914401"/>
            <a:ext cx="8305800" cy="5562599"/>
          </a:xfrm>
          <a:noFill/>
          <a:ln/>
        </p:spPr>
      </p:pic>
      <p:sp>
        <p:nvSpPr>
          <p:cNvPr id="5" name="Footer Placeholder 4"/>
          <p:cNvSpPr>
            <a:spLocks noGrp="1"/>
          </p:cNvSpPr>
          <p:nvPr>
            <p:ph type="ftr" sz="quarter" idx="11"/>
          </p:nvPr>
        </p:nvSpPr>
        <p:spPr/>
        <p:txBody>
          <a:bodyPr/>
          <a:lstStyle/>
          <a:p>
            <a:r>
              <a:rPr lang="en-US"/>
              <a:t> © Lyle and Sherrie Smith 2022  </a:t>
            </a:r>
            <a:endParaRPr lang="en-US"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4" name="Rectangle 6"/>
          <p:cNvSpPr>
            <a:spLocks noGrp="1" noChangeArrowheads="1"/>
          </p:cNvSpPr>
          <p:nvPr>
            <p:ph type="body" sz="half" idx="2"/>
          </p:nvPr>
        </p:nvSpPr>
        <p:spPr>
          <a:xfrm>
            <a:off x="609600" y="3657600"/>
            <a:ext cx="8001000" cy="2362200"/>
          </a:xfrm>
        </p:spPr>
        <p:txBody>
          <a:bodyPr/>
          <a:lstStyle/>
          <a:p>
            <a:pPr>
              <a:lnSpc>
                <a:spcPct val="90000"/>
              </a:lnSpc>
              <a:buFont typeface="Wingdings" pitchFamily="2" charset="2"/>
              <a:buNone/>
            </a:pPr>
            <a:r>
              <a:rPr lang="en-US" dirty="0"/>
              <a:t>	</a:t>
            </a:r>
            <a:r>
              <a:rPr lang="en-US" b="1" dirty="0">
                <a:solidFill>
                  <a:srgbClr val="993300"/>
                </a:solidFill>
              </a:rPr>
              <a:t>Great advancement has been made in the past 35 years and presently, scholars claim they can interpret about 95 percent of the inscriptions.</a:t>
            </a:r>
            <a:r>
              <a:rPr lang="en-US" sz="3600" b="1" dirty="0">
                <a:solidFill>
                  <a:srgbClr val="993300"/>
                </a:solidFill>
              </a:rPr>
              <a:t> </a:t>
            </a:r>
          </a:p>
        </p:txBody>
      </p:sp>
      <p:sp>
        <p:nvSpPr>
          <p:cNvPr id="5" name="Footer Placeholder 5"/>
          <p:cNvSpPr>
            <a:spLocks noGrp="1"/>
          </p:cNvSpPr>
          <p:nvPr>
            <p:ph type="ftr" sz="quarter" idx="11"/>
          </p:nvPr>
        </p:nvSpPr>
        <p:spPr/>
        <p:txBody>
          <a:bodyPr/>
          <a:lstStyle/>
          <a:p>
            <a:r>
              <a:rPr lang="en-US"/>
              <a:t> © Lyle and Sherrie Smith 2022  </a:t>
            </a:r>
            <a:endParaRPr lang="en-US" dirty="0"/>
          </a:p>
        </p:txBody>
      </p:sp>
      <p:pic>
        <p:nvPicPr>
          <p:cNvPr id="140297" name="Picture 9" descr="Glyphs-and it came to pass-lower right_edited"/>
          <p:cNvPicPr>
            <a:picLocks noChangeAspect="1" noChangeArrowheads="1"/>
          </p:cNvPicPr>
          <p:nvPr/>
        </p:nvPicPr>
        <p:blipFill>
          <a:blip r:embed="rId3" cstate="print"/>
          <a:srcRect/>
          <a:stretch>
            <a:fillRect/>
          </a:stretch>
        </p:blipFill>
        <p:spPr bwMode="auto">
          <a:xfrm>
            <a:off x="2286000" y="228600"/>
            <a:ext cx="4495800" cy="3163888"/>
          </a:xfrm>
          <a:prstGeom prst="rect">
            <a:avLst/>
          </a:prstGeom>
          <a:noFill/>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7" name="Rectangle 3"/>
          <p:cNvSpPr>
            <a:spLocks noGrp="1" noChangeArrowheads="1"/>
          </p:cNvSpPr>
          <p:nvPr>
            <p:ph idx="1"/>
          </p:nvPr>
        </p:nvSpPr>
        <p:spPr>
          <a:xfrm>
            <a:off x="762000" y="609600"/>
            <a:ext cx="7467600" cy="5486400"/>
          </a:xfrm>
        </p:spPr>
        <p:txBody>
          <a:bodyPr/>
          <a:lstStyle/>
          <a:p>
            <a:pPr>
              <a:buFont typeface="Wingdings" pitchFamily="2" charset="2"/>
              <a:buNone/>
            </a:pPr>
            <a:r>
              <a:rPr lang="en-US" sz="3600" b="1" dirty="0"/>
              <a:t>	</a:t>
            </a:r>
            <a:r>
              <a:rPr lang="en-US" b="1" dirty="0">
                <a:solidFill>
                  <a:srgbClr val="993300"/>
                </a:solidFill>
              </a:rPr>
              <a:t>Scholars such as David Stuart, Professor at the University of Texas, Austin, are beginning to say that God GI from Palenque, which is in the Maya area may also be Quetzalcoatl/Kulkulcan, who was the God up around what we now know as Mexico City. </a:t>
            </a:r>
          </a:p>
        </p:txBody>
      </p:sp>
      <p:sp>
        <p:nvSpPr>
          <p:cNvPr id="4" name="Footer Placeholder 4"/>
          <p:cNvSpPr>
            <a:spLocks noGrp="1"/>
          </p:cNvSpPr>
          <p:nvPr>
            <p:ph type="ftr" sz="quarter" idx="11"/>
          </p:nvPr>
        </p:nvSpPr>
        <p:spPr/>
        <p:txBody>
          <a:bodyPr/>
          <a:lstStyle/>
          <a:p>
            <a:r>
              <a:rPr lang="en-US"/>
              <a:t> © Lyle and Sherrie Smith 2022  </a:t>
            </a:r>
            <a:endParaRPr lang="en-US"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32CA7DC-AD19-4015-87EE-994A27012E8E}"/>
              </a:ext>
            </a:extLst>
          </p:cNvPr>
          <p:cNvSpPr>
            <a:spLocks noGrp="1"/>
          </p:cNvSpPr>
          <p:nvPr>
            <p:ph type="title"/>
          </p:nvPr>
        </p:nvSpPr>
        <p:spPr>
          <a:xfrm>
            <a:off x="762000" y="990600"/>
            <a:ext cx="7315200" cy="4038600"/>
          </a:xfrm>
        </p:spPr>
        <p:txBody>
          <a:bodyPr/>
          <a:lstStyle/>
          <a:p>
            <a:pPr algn="l"/>
            <a:r>
              <a:rPr lang="en-US" sz="3200" b="1" dirty="0">
                <a:solidFill>
                  <a:srgbClr val="993300"/>
                </a:solidFill>
              </a:rPr>
              <a:t>Therefore, a closer look at new evidence about God GI is important. The evidence comes from the Temple of the Cross and Temple XIX at Palenque.</a:t>
            </a:r>
          </a:p>
        </p:txBody>
      </p:sp>
      <p:sp>
        <p:nvSpPr>
          <p:cNvPr id="2" name="Footer Placeholder 1">
            <a:extLst>
              <a:ext uri="{FF2B5EF4-FFF2-40B4-BE49-F238E27FC236}">
                <a16:creationId xmlns:a16="http://schemas.microsoft.com/office/drawing/2014/main" id="{58265523-0BEE-445B-9F2C-A5521A11365F}"/>
              </a:ext>
            </a:extLst>
          </p:cNvPr>
          <p:cNvSpPr>
            <a:spLocks noGrp="1"/>
          </p:cNvSpPr>
          <p:nvPr>
            <p:ph type="ftr" sz="quarter" idx="11"/>
          </p:nvPr>
        </p:nvSpPr>
        <p:spPr/>
        <p:txBody>
          <a:bodyPr/>
          <a:lstStyle/>
          <a:p>
            <a:r>
              <a:rPr lang="en-US"/>
              <a:t> © Lyle and Sherrie Smith 2022  </a:t>
            </a:r>
            <a:endParaRPr lang="en-US" dirty="0"/>
          </a:p>
        </p:txBody>
      </p:sp>
    </p:spTree>
    <p:extLst>
      <p:ext uri="{BB962C8B-B14F-4D97-AF65-F5344CB8AC3E}">
        <p14:creationId xmlns:p14="http://schemas.microsoft.com/office/powerpoint/2010/main" val="115218090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BE76A16-8C0D-24BC-27F1-B7664C8FFFA6}"/>
              </a:ext>
            </a:extLst>
          </p:cNvPr>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white">
                    <a:shade val="50000"/>
                  </a:prstClr>
                </a:solidFill>
                <a:effectLst/>
                <a:uLnTx/>
                <a:uFillTx/>
                <a:latin typeface="Arial" charset="0"/>
                <a:ea typeface="+mn-ea"/>
                <a:cs typeface="+mn-cs"/>
              </a:rPr>
              <a:t> </a:t>
            </a:r>
            <a:r>
              <a:rPr kumimoji="0" lang="en-US" sz="1200" b="1" i="0" u="none" strike="noStrike" kern="1200" cap="none" spc="0" normalizeH="0" baseline="0" noProof="0" dirty="0">
                <a:ln>
                  <a:noFill/>
                </a:ln>
                <a:solidFill>
                  <a:srgbClr val="FFC000"/>
                </a:solidFill>
                <a:effectLst/>
                <a:uLnTx/>
                <a:uFillTx/>
                <a:latin typeface="Arial" charset="0"/>
                <a:ea typeface="+mn-ea"/>
                <a:cs typeface="+mn-cs"/>
              </a:rPr>
              <a:t>© Lyle and Sherrie Smith 2022  </a:t>
            </a:r>
          </a:p>
        </p:txBody>
      </p:sp>
      <p:pic>
        <p:nvPicPr>
          <p:cNvPr id="4" name="Picture 3">
            <a:extLst>
              <a:ext uri="{FF2B5EF4-FFF2-40B4-BE49-F238E27FC236}">
                <a16:creationId xmlns:a16="http://schemas.microsoft.com/office/drawing/2014/main" id="{51524C1C-944C-89F4-0B1E-C0416D7A4885}"/>
              </a:ext>
            </a:extLst>
          </p:cNvPr>
          <p:cNvPicPr>
            <a:picLocks noChangeAspect="1"/>
          </p:cNvPicPr>
          <p:nvPr/>
        </p:nvPicPr>
        <p:blipFill>
          <a:blip r:embed="rId3"/>
          <a:stretch>
            <a:fillRect/>
          </a:stretch>
        </p:blipFill>
        <p:spPr>
          <a:xfrm>
            <a:off x="0" y="0"/>
            <a:ext cx="9144000" cy="6172200"/>
          </a:xfrm>
          <a:prstGeom prst="rect">
            <a:avLst/>
          </a:prstGeom>
        </p:spPr>
      </p:pic>
    </p:spTree>
    <p:extLst>
      <p:ext uri="{BB962C8B-B14F-4D97-AF65-F5344CB8AC3E}">
        <p14:creationId xmlns:p14="http://schemas.microsoft.com/office/powerpoint/2010/main" val="214150766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2"/>
          <p:cNvSpPr>
            <a:spLocks noGrp="1" noChangeArrowheads="1"/>
          </p:cNvSpPr>
          <p:nvPr>
            <p:ph type="title"/>
          </p:nvPr>
        </p:nvSpPr>
        <p:spPr>
          <a:xfrm>
            <a:off x="457200" y="228600"/>
            <a:ext cx="8229600" cy="1371600"/>
          </a:xfrm>
        </p:spPr>
        <p:txBody>
          <a:bodyPr/>
          <a:lstStyle/>
          <a:p>
            <a:r>
              <a:rPr lang="en-US" sz="3200" b="1" dirty="0">
                <a:solidFill>
                  <a:srgbClr val="993300"/>
                </a:solidFill>
                <a:latin typeface="+mn-lt"/>
              </a:rPr>
              <a:t>God GI</a:t>
            </a:r>
            <a:r>
              <a:rPr lang="en-US" sz="3200" dirty="0">
                <a:solidFill>
                  <a:srgbClr val="993300"/>
                </a:solidFill>
                <a:latin typeface="+mn-lt"/>
              </a:rPr>
              <a:t> Throughout Maya Area</a:t>
            </a:r>
          </a:p>
        </p:txBody>
      </p:sp>
      <p:sp>
        <p:nvSpPr>
          <p:cNvPr id="252931" name="Rectangle 3"/>
          <p:cNvSpPr>
            <a:spLocks noGrp="1" noChangeArrowheads="1"/>
          </p:cNvSpPr>
          <p:nvPr>
            <p:ph idx="1"/>
          </p:nvPr>
        </p:nvSpPr>
        <p:spPr>
          <a:xfrm>
            <a:off x="304800" y="1524000"/>
            <a:ext cx="8229600" cy="4800600"/>
          </a:xfrm>
        </p:spPr>
        <p:txBody>
          <a:bodyPr/>
          <a:lstStyle/>
          <a:p>
            <a:pPr>
              <a:lnSpc>
                <a:spcPct val="90000"/>
              </a:lnSpc>
              <a:buFont typeface="Wingdings" pitchFamily="2" charset="2"/>
              <a:buNone/>
            </a:pPr>
            <a:r>
              <a:rPr lang="en-US" sz="2800" b="1" dirty="0"/>
              <a:t>	</a:t>
            </a:r>
            <a:r>
              <a:rPr lang="en-US" b="1" dirty="0">
                <a:solidFill>
                  <a:srgbClr val="993300"/>
                </a:solidFill>
              </a:rPr>
              <a:t>“He is depicted and mentioned in numerous inscriptions and iconography throughout the Maya region from the beginnings of the Classic period, and he seems to have been a figure of major cosmological importance.” </a:t>
            </a:r>
          </a:p>
          <a:p>
            <a:pPr>
              <a:lnSpc>
                <a:spcPct val="90000"/>
              </a:lnSpc>
              <a:buFont typeface="Wingdings" pitchFamily="2" charset="2"/>
              <a:buNone/>
            </a:pPr>
            <a:endParaRPr lang="en-US" b="1" dirty="0"/>
          </a:p>
          <a:p>
            <a:pPr algn="r">
              <a:lnSpc>
                <a:spcPct val="90000"/>
              </a:lnSpc>
              <a:buFont typeface="Wingdings" pitchFamily="2" charset="2"/>
              <a:buNone/>
            </a:pPr>
            <a:r>
              <a:rPr lang="en-US" sz="2000" dirty="0"/>
              <a:t>					</a:t>
            </a:r>
            <a:r>
              <a:rPr lang="en-US" sz="1400" b="1" dirty="0">
                <a:solidFill>
                  <a:srgbClr val="993300"/>
                </a:solidFill>
              </a:rPr>
              <a:t>Stuart, David. </a:t>
            </a:r>
            <a:r>
              <a:rPr lang="en-US" sz="1400" b="1" i="1" dirty="0">
                <a:solidFill>
                  <a:srgbClr val="993300"/>
                </a:solidFill>
              </a:rPr>
              <a:t>Inscriptions from Temple XIX at Palenque: A Commentary, 2005:163.</a:t>
            </a:r>
            <a:endParaRPr lang="en-US" sz="1400" b="1" dirty="0">
              <a:solidFill>
                <a:srgbClr val="993300"/>
              </a:solidFill>
            </a:endParaRPr>
          </a:p>
        </p:txBody>
      </p:sp>
      <p:sp>
        <p:nvSpPr>
          <p:cNvPr id="5" name="Footer Placeholder 4"/>
          <p:cNvSpPr>
            <a:spLocks noGrp="1"/>
          </p:cNvSpPr>
          <p:nvPr>
            <p:ph type="ftr" sz="quarter" idx="11"/>
          </p:nvPr>
        </p:nvSpPr>
        <p:spPr/>
        <p:txBody>
          <a:bodyPr/>
          <a:lstStyle/>
          <a:p>
            <a:r>
              <a:rPr lang="en-US"/>
              <a:t> © Lyle and Sherrie Smith 2022  </a:t>
            </a:r>
            <a:endParaRPr lang="en-US"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ChangeArrowheads="1"/>
          </p:cNvSpPr>
          <p:nvPr>
            <p:ph type="title"/>
          </p:nvPr>
        </p:nvSpPr>
        <p:spPr>
          <a:xfrm>
            <a:off x="457200" y="381000"/>
            <a:ext cx="8229600" cy="1066800"/>
          </a:xfrm>
        </p:spPr>
        <p:txBody>
          <a:bodyPr/>
          <a:lstStyle/>
          <a:p>
            <a:r>
              <a:rPr lang="en-US" b="1" dirty="0"/>
              <a:t>God GI</a:t>
            </a:r>
            <a:r>
              <a:rPr lang="en-US" dirty="0"/>
              <a:t> and </a:t>
            </a:r>
            <a:r>
              <a:rPr lang="en-US" b="1" dirty="0"/>
              <a:t>Quetzalcoatl</a:t>
            </a:r>
          </a:p>
        </p:txBody>
      </p:sp>
      <p:sp>
        <p:nvSpPr>
          <p:cNvPr id="184323" name="Rectangle 3"/>
          <p:cNvSpPr>
            <a:spLocks noGrp="1" noChangeArrowheads="1"/>
          </p:cNvSpPr>
          <p:nvPr>
            <p:ph idx="1"/>
          </p:nvPr>
        </p:nvSpPr>
        <p:spPr>
          <a:xfrm>
            <a:off x="457200" y="1676400"/>
            <a:ext cx="8229600" cy="4419600"/>
          </a:xfrm>
        </p:spPr>
        <p:txBody>
          <a:bodyPr/>
          <a:lstStyle/>
          <a:p>
            <a:pPr>
              <a:buFont typeface="Wingdings" pitchFamily="2" charset="2"/>
              <a:buNone/>
            </a:pPr>
            <a:r>
              <a:rPr lang="en-US" sz="2800" dirty="0"/>
              <a:t>	</a:t>
            </a:r>
            <a:r>
              <a:rPr lang="en-US" b="1" dirty="0">
                <a:solidFill>
                  <a:srgbClr val="993300"/>
                </a:solidFill>
              </a:rPr>
              <a:t>GI’s “birth” date was 9 Ik’ 15 Keh. Because 9 Ik or Nine Wind is associated with Ehecatl-Quetzalcoatl of central Mexico, a connection between the two may be possible.</a:t>
            </a:r>
          </a:p>
          <a:p>
            <a:pPr>
              <a:buFont typeface="Wingdings" pitchFamily="2" charset="2"/>
              <a:buNone/>
            </a:pPr>
            <a:endParaRPr lang="en-US" b="1" dirty="0">
              <a:solidFill>
                <a:srgbClr val="993300"/>
              </a:solidFill>
            </a:endParaRPr>
          </a:p>
          <a:p>
            <a:pPr algn="r">
              <a:buFont typeface="Wingdings" pitchFamily="2" charset="2"/>
              <a:buNone/>
            </a:pPr>
            <a:r>
              <a:rPr lang="en-US" sz="1800" b="1" dirty="0">
                <a:solidFill>
                  <a:srgbClr val="993300"/>
                </a:solidFill>
              </a:rPr>
              <a:t>Stuart, David. </a:t>
            </a:r>
            <a:r>
              <a:rPr lang="en-US" sz="1800" b="1" i="1" dirty="0">
                <a:solidFill>
                  <a:srgbClr val="993300"/>
                </a:solidFill>
              </a:rPr>
              <a:t>Inscriptions from Temple XIX at Palenque: A Commentary, 2005:168.</a:t>
            </a:r>
            <a:endParaRPr lang="en-US" sz="1800" b="1" dirty="0">
              <a:solidFill>
                <a:srgbClr val="993300"/>
              </a:solidFill>
            </a:endParaRPr>
          </a:p>
          <a:p>
            <a:pPr>
              <a:buFont typeface="Wingdings" pitchFamily="2" charset="2"/>
              <a:buNone/>
            </a:pPr>
            <a:endParaRPr lang="en-US" sz="2400" dirty="0"/>
          </a:p>
        </p:txBody>
      </p:sp>
      <p:sp>
        <p:nvSpPr>
          <p:cNvPr id="5" name="Footer Placeholder 4"/>
          <p:cNvSpPr>
            <a:spLocks noGrp="1"/>
          </p:cNvSpPr>
          <p:nvPr>
            <p:ph type="ftr" sz="quarter" idx="11"/>
          </p:nvPr>
        </p:nvSpPr>
        <p:spPr/>
        <p:txBody>
          <a:bodyPr/>
          <a:lstStyle/>
          <a:p>
            <a:r>
              <a:rPr lang="en-US"/>
              <a:t> © Lyle and Sherrie Smith 2022  </a:t>
            </a:r>
            <a:endParaRPr lang="en-US"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Grp="1" noChangeArrowheads="1"/>
          </p:cNvSpPr>
          <p:nvPr>
            <p:ph type="title"/>
          </p:nvPr>
        </p:nvSpPr>
        <p:spPr>
          <a:xfrm>
            <a:off x="457200" y="152400"/>
            <a:ext cx="8229600" cy="1143000"/>
          </a:xfrm>
        </p:spPr>
        <p:txBody>
          <a:bodyPr/>
          <a:lstStyle/>
          <a:p>
            <a:r>
              <a:rPr lang="en-US" sz="3200" b="1" dirty="0">
                <a:latin typeface="+mn-lt"/>
              </a:rPr>
              <a:t>God GI</a:t>
            </a:r>
            <a:r>
              <a:rPr lang="en-US" sz="3200" dirty="0">
                <a:latin typeface="+mn-lt"/>
              </a:rPr>
              <a:t> and </a:t>
            </a:r>
            <a:r>
              <a:rPr lang="en-US" sz="3200" b="1" dirty="0">
                <a:latin typeface="+mn-lt"/>
              </a:rPr>
              <a:t>Quetzalcoatl</a:t>
            </a:r>
          </a:p>
        </p:txBody>
      </p:sp>
      <p:sp>
        <p:nvSpPr>
          <p:cNvPr id="185347" name="Rectangle 3"/>
          <p:cNvSpPr>
            <a:spLocks noGrp="1" noChangeArrowheads="1"/>
          </p:cNvSpPr>
          <p:nvPr>
            <p:ph idx="1"/>
          </p:nvPr>
        </p:nvSpPr>
        <p:spPr>
          <a:xfrm>
            <a:off x="457200" y="1295400"/>
            <a:ext cx="8229600" cy="4876800"/>
          </a:xfrm>
        </p:spPr>
        <p:txBody>
          <a:bodyPr/>
          <a:lstStyle/>
          <a:p>
            <a:pPr>
              <a:buFont typeface="Wingdings" pitchFamily="2" charset="2"/>
              <a:buNone/>
            </a:pPr>
            <a:r>
              <a:rPr lang="en-US" sz="2800" dirty="0"/>
              <a:t>   </a:t>
            </a:r>
            <a:r>
              <a:rPr lang="en-US" sz="2800" b="1" dirty="0">
                <a:solidFill>
                  <a:srgbClr val="993300"/>
                </a:solidFill>
              </a:rPr>
              <a:t>“It is difficult to draw close parallels between specific deities or supernatural characters in the Maya and Central Mexican religions, yet it seems entirely possible that GI and Ehecatl-Quetzalcoatl could both be reflections of an old idea or character from Preclassic mythology, and thereby share a common cultural origin.” </a:t>
            </a:r>
          </a:p>
          <a:p>
            <a:pPr algn="r">
              <a:buFont typeface="Wingdings" pitchFamily="2" charset="2"/>
              <a:buNone/>
            </a:pPr>
            <a:r>
              <a:rPr lang="en-US" sz="2800" dirty="0"/>
              <a:t>	</a:t>
            </a:r>
            <a:r>
              <a:rPr lang="en-US" sz="1800" b="1" dirty="0">
                <a:solidFill>
                  <a:srgbClr val="993300"/>
                </a:solidFill>
              </a:rPr>
              <a:t>Stuart, David. </a:t>
            </a:r>
            <a:r>
              <a:rPr lang="en-US" sz="1800" b="1" i="1" dirty="0">
                <a:solidFill>
                  <a:srgbClr val="993300"/>
                </a:solidFill>
              </a:rPr>
              <a:t>Inscriptions from Temple XIX at Palenque: A Commentary, 2005:168.</a:t>
            </a:r>
            <a:endParaRPr lang="en-US" sz="1800" b="1" dirty="0">
              <a:solidFill>
                <a:srgbClr val="993300"/>
              </a:solidFill>
            </a:endParaRPr>
          </a:p>
        </p:txBody>
      </p:sp>
      <p:sp>
        <p:nvSpPr>
          <p:cNvPr id="5" name="Footer Placeholder 4"/>
          <p:cNvSpPr>
            <a:spLocks noGrp="1"/>
          </p:cNvSpPr>
          <p:nvPr>
            <p:ph type="ftr" sz="quarter" idx="11"/>
          </p:nvPr>
        </p:nvSpPr>
        <p:spPr/>
        <p:txBody>
          <a:bodyPr/>
          <a:lstStyle/>
          <a:p>
            <a:r>
              <a:rPr lang="en-US"/>
              <a:t> © Lyle and Sherrie Smith 2022  </a:t>
            </a:r>
            <a:endParaRPr lang="en-US"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283" name="Picture 3" descr="Picture 027"/>
          <p:cNvPicPr>
            <a:picLocks noGrp="1" noChangeAspect="1" noChangeArrowheads="1"/>
          </p:cNvPicPr>
          <p:nvPr>
            <p:ph sz="half" idx="1"/>
          </p:nvPr>
        </p:nvPicPr>
        <p:blipFill>
          <a:blip r:embed="rId3" cstate="print"/>
          <a:srcRect/>
          <a:stretch>
            <a:fillRect/>
          </a:stretch>
        </p:blipFill>
        <p:spPr>
          <a:xfrm>
            <a:off x="381000" y="136525"/>
            <a:ext cx="4876800" cy="6340475"/>
          </a:xfrm>
          <a:noFill/>
          <a:ln/>
        </p:spPr>
      </p:pic>
      <p:sp>
        <p:nvSpPr>
          <p:cNvPr id="353282" name="Rectangle 2"/>
          <p:cNvSpPr>
            <a:spLocks noGrp="1" noChangeArrowheads="1"/>
          </p:cNvSpPr>
          <p:nvPr>
            <p:ph type="body" sz="half" idx="2"/>
          </p:nvPr>
        </p:nvSpPr>
        <p:spPr>
          <a:xfrm>
            <a:off x="5486400" y="457200"/>
            <a:ext cx="3124200" cy="5410200"/>
          </a:xfrm>
        </p:spPr>
        <p:txBody>
          <a:bodyPr/>
          <a:lstStyle/>
          <a:p>
            <a:pPr>
              <a:buNone/>
            </a:pPr>
            <a:r>
              <a:rPr lang="en-US" sz="3600" b="1" dirty="0"/>
              <a:t>	</a:t>
            </a:r>
            <a:r>
              <a:rPr lang="en-US" sz="2000" b="1" dirty="0">
                <a:solidFill>
                  <a:srgbClr val="993300"/>
                </a:solidFill>
              </a:rPr>
              <a:t>The celestial Temple of the Cross is the “house” of GI, and thus his realm is the heavens.</a:t>
            </a:r>
          </a:p>
          <a:p>
            <a:pPr algn="r">
              <a:buNone/>
            </a:pPr>
            <a:endParaRPr lang="en-US" sz="1200" b="1" dirty="0">
              <a:solidFill>
                <a:srgbClr val="993300"/>
              </a:solidFill>
            </a:endParaRPr>
          </a:p>
          <a:p>
            <a:pPr algn="r">
              <a:buNone/>
            </a:pPr>
            <a:r>
              <a:rPr lang="en-US" sz="1200" b="1" dirty="0">
                <a:solidFill>
                  <a:srgbClr val="993300"/>
                </a:solidFill>
              </a:rPr>
              <a:t>David Stuart at the Maya Meetings,    </a:t>
            </a:r>
          </a:p>
          <a:p>
            <a:pPr algn="ctr">
              <a:buNone/>
            </a:pPr>
            <a:r>
              <a:rPr lang="en-US" sz="1200" b="1" dirty="0">
                <a:solidFill>
                  <a:srgbClr val="993300"/>
                </a:solidFill>
              </a:rPr>
              <a:t>	University of Texas-Austin, 2006</a:t>
            </a:r>
            <a:r>
              <a:rPr lang="en-US" sz="1200" b="1" dirty="0"/>
              <a:t>. </a:t>
            </a:r>
            <a:endParaRPr lang="en-US" sz="1200" b="1" dirty="0">
              <a:solidFill>
                <a:srgbClr val="993300"/>
              </a:solidFill>
            </a:endParaRPr>
          </a:p>
        </p:txBody>
      </p:sp>
      <p:sp>
        <p:nvSpPr>
          <p:cNvPr id="5" name="Footer Placeholder 5"/>
          <p:cNvSpPr>
            <a:spLocks noGrp="1"/>
          </p:cNvSpPr>
          <p:nvPr>
            <p:ph type="ftr" sz="quarter" idx="11"/>
          </p:nvPr>
        </p:nvSpPr>
        <p:spPr/>
        <p:txBody>
          <a:bodyPr/>
          <a:lstStyle/>
          <a:p>
            <a:r>
              <a:rPr lang="en-US"/>
              <a:t> © Lyle and Sherrie Smith 2022  </a:t>
            </a:r>
            <a:endParaRPr lang="en-US" dirty="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a:xfrm>
            <a:off x="457200" y="228600"/>
            <a:ext cx="8229600" cy="1371600"/>
          </a:xfrm>
        </p:spPr>
        <p:txBody>
          <a:bodyPr/>
          <a:lstStyle/>
          <a:p>
            <a:r>
              <a:rPr lang="en-US" b="1" dirty="0"/>
              <a:t>God GI</a:t>
            </a:r>
          </a:p>
        </p:txBody>
      </p:sp>
      <p:sp>
        <p:nvSpPr>
          <p:cNvPr id="164867" name="Rectangle 3"/>
          <p:cNvSpPr>
            <a:spLocks noGrp="1" noChangeArrowheads="1"/>
          </p:cNvSpPr>
          <p:nvPr>
            <p:ph idx="1"/>
          </p:nvPr>
        </p:nvSpPr>
        <p:spPr>
          <a:xfrm>
            <a:off x="381000" y="1752600"/>
            <a:ext cx="8229600" cy="4114800"/>
          </a:xfrm>
        </p:spPr>
        <p:txBody>
          <a:bodyPr/>
          <a:lstStyle/>
          <a:p>
            <a:pPr>
              <a:buFont typeface="Wingdings" pitchFamily="2" charset="2"/>
              <a:buNone/>
            </a:pPr>
            <a:r>
              <a:rPr lang="en-US" sz="3600" dirty="0"/>
              <a:t>	</a:t>
            </a:r>
            <a:r>
              <a:rPr lang="en-US" b="1" dirty="0">
                <a:solidFill>
                  <a:srgbClr val="993300"/>
                </a:solidFill>
              </a:rPr>
              <a:t>GI existed before he was born. His “birth” is described in the text in Palenque’s Tablet of the Cross and Temple XIX. </a:t>
            </a:r>
          </a:p>
          <a:p>
            <a:pPr>
              <a:buFont typeface="Wingdings" pitchFamily="2" charset="2"/>
              <a:buNone/>
            </a:pPr>
            <a:endParaRPr lang="en-US" sz="3600" b="1" dirty="0"/>
          </a:p>
          <a:p>
            <a:pPr algn="r">
              <a:buFont typeface="Wingdings" pitchFamily="2" charset="2"/>
              <a:buNone/>
            </a:pPr>
            <a:r>
              <a:rPr lang="en-US" sz="2400" dirty="0">
                <a:cs typeface="Tahoma" charset="0"/>
              </a:rPr>
              <a:t>				</a:t>
            </a:r>
            <a:r>
              <a:rPr lang="en-US" sz="1600" b="1" dirty="0">
                <a:solidFill>
                  <a:srgbClr val="993300"/>
                </a:solidFill>
              </a:rPr>
              <a:t>David Stuart, at the Maya Meetings, University of Texas-Austin, 2006</a:t>
            </a:r>
            <a:r>
              <a:rPr lang="en-US" sz="1600" b="1" dirty="0"/>
              <a:t>.</a:t>
            </a:r>
          </a:p>
        </p:txBody>
      </p:sp>
      <p:sp>
        <p:nvSpPr>
          <p:cNvPr id="5" name="Footer Placeholder 4"/>
          <p:cNvSpPr>
            <a:spLocks noGrp="1"/>
          </p:cNvSpPr>
          <p:nvPr>
            <p:ph type="ftr" sz="quarter" idx="11"/>
          </p:nvPr>
        </p:nvSpPr>
        <p:spPr/>
        <p:txBody>
          <a:bodyPr/>
          <a:lstStyle/>
          <a:p>
            <a:r>
              <a:rPr lang="en-US"/>
              <a:t> © Lyle and Sherrie Smith 2022  </a:t>
            </a:r>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2"/>
          <p:cNvSpPr>
            <a:spLocks noGrp="1" noChangeArrowheads="1"/>
          </p:cNvSpPr>
          <p:nvPr>
            <p:ph idx="1"/>
          </p:nvPr>
        </p:nvSpPr>
        <p:spPr>
          <a:xfrm>
            <a:off x="457200" y="609600"/>
            <a:ext cx="8229600" cy="5638800"/>
          </a:xfrm>
        </p:spPr>
        <p:txBody>
          <a:bodyPr/>
          <a:lstStyle/>
          <a:p>
            <a:pPr>
              <a:buFont typeface="Wingdings" pitchFamily="2" charset="2"/>
              <a:buNone/>
            </a:pPr>
            <a:r>
              <a:rPr lang="en-US" sz="4000" dirty="0"/>
              <a:t>	</a:t>
            </a:r>
            <a:r>
              <a:rPr lang="en-US" b="1" dirty="0">
                <a:solidFill>
                  <a:srgbClr val="993300"/>
                </a:solidFill>
              </a:rPr>
              <a:t>Is there any evidence that Jesus Christ came to the Land of Promise, which we know as the Americas, as  proclaimed in The Book of Mormon?</a:t>
            </a:r>
          </a:p>
          <a:p>
            <a:pPr>
              <a:buFont typeface="Wingdings" pitchFamily="2" charset="2"/>
              <a:buNone/>
            </a:pPr>
            <a:endParaRPr lang="en-US" b="1" dirty="0">
              <a:solidFill>
                <a:srgbClr val="993300"/>
              </a:solidFill>
            </a:endParaRPr>
          </a:p>
          <a:p>
            <a:pPr>
              <a:buFont typeface="Wingdings" pitchFamily="2" charset="2"/>
              <a:buNone/>
            </a:pPr>
            <a:r>
              <a:rPr lang="en-US" b="1" dirty="0">
                <a:solidFill>
                  <a:srgbClr val="993300"/>
                </a:solidFill>
              </a:rPr>
              <a:t>	What shall we look for, and where shall we look?</a:t>
            </a:r>
          </a:p>
        </p:txBody>
      </p:sp>
      <p:sp>
        <p:nvSpPr>
          <p:cNvPr id="4" name="Footer Placeholder 4"/>
          <p:cNvSpPr>
            <a:spLocks noGrp="1"/>
          </p:cNvSpPr>
          <p:nvPr>
            <p:ph type="ftr" sz="quarter" idx="11"/>
          </p:nvPr>
        </p:nvSpPr>
        <p:spPr/>
        <p:txBody>
          <a:bodyPr/>
          <a:lstStyle/>
          <a:p>
            <a:r>
              <a:rPr lang="en-US"/>
              <a:t> © Lyle and Sherrie Smith 2022  </a:t>
            </a:r>
            <a:endParaRPr lang="en-US"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2820" name="Object 4"/>
          <p:cNvGraphicFramePr>
            <a:graphicFrameLocks noGrp="1" noChangeAspect="1"/>
          </p:cNvGraphicFramePr>
          <p:nvPr>
            <p:ph idx="1"/>
            <p:extLst>
              <p:ext uri="{D42A27DB-BD31-4B8C-83A1-F6EECF244321}">
                <p14:modId xmlns:p14="http://schemas.microsoft.com/office/powerpoint/2010/main" val="1982339916"/>
              </p:ext>
            </p:extLst>
          </p:nvPr>
        </p:nvGraphicFramePr>
        <p:xfrm>
          <a:off x="228600" y="228600"/>
          <a:ext cx="4343400" cy="6248400"/>
        </p:xfrm>
        <a:graphic>
          <a:graphicData uri="http://schemas.openxmlformats.org/presentationml/2006/ole">
            <mc:AlternateContent xmlns:mc="http://schemas.openxmlformats.org/markup-compatibility/2006">
              <mc:Choice xmlns:v="urn:schemas-microsoft-com:vml" Requires="v">
                <p:oleObj name="Photo Editor Photo" r:id="rId2" imgW="19638095" imgH="11342857" progId="">
                  <p:embed/>
                </p:oleObj>
              </mc:Choice>
              <mc:Fallback>
                <p:oleObj name="Photo Editor Photo" r:id="rId2" imgW="19638095" imgH="11342857" progId="">
                  <p:embed/>
                  <p:pic>
                    <p:nvPicPr>
                      <p:cNvPr id="0" name="Picture 4"/>
                      <p:cNvPicPr>
                        <a:picLocks noChangeAspect="1" noChangeArrowheads="1"/>
                      </p:cNvPicPr>
                      <p:nvPr/>
                    </p:nvPicPr>
                    <p:blipFill>
                      <a:blip r:embed="rId3">
                        <a:extLst>
                          <a:ext uri="{28A0092B-C50C-407E-A947-70E740481C1C}">
                            <a14:useLocalDpi xmlns:a14="http://schemas.microsoft.com/office/drawing/2010/main" val="0"/>
                          </a:ext>
                        </a:extLst>
                      </a:blip>
                      <a:srcRect r="77759"/>
                      <a:stretch>
                        <a:fillRect/>
                      </a:stretch>
                    </p:blipFill>
                    <p:spPr bwMode="auto">
                      <a:xfrm>
                        <a:off x="228600" y="228600"/>
                        <a:ext cx="4343400" cy="6248400"/>
                      </a:xfrm>
                      <a:prstGeom prst="rect">
                        <a:avLst/>
                      </a:prstGeom>
                      <a:solidFill>
                        <a:srgbClr val="336699"/>
                      </a:solidFill>
                      <a:ln>
                        <a:noFill/>
                      </a:ln>
                      <a:effectLst/>
                    </p:spPr>
                  </p:pic>
                </p:oleObj>
              </mc:Fallback>
            </mc:AlternateContent>
          </a:graphicData>
        </a:graphic>
      </p:graphicFrame>
      <p:sp>
        <p:nvSpPr>
          <p:cNvPr id="5" name="Footer Placeholder 4"/>
          <p:cNvSpPr>
            <a:spLocks noGrp="1"/>
          </p:cNvSpPr>
          <p:nvPr>
            <p:ph type="ftr" sz="quarter" idx="11"/>
          </p:nvPr>
        </p:nvSpPr>
        <p:spPr/>
        <p:txBody>
          <a:bodyPr/>
          <a:lstStyle/>
          <a:p>
            <a:r>
              <a:rPr lang="en-US"/>
              <a:t> © Lyle and Sherrie Smith 2022  </a:t>
            </a:r>
            <a:endParaRPr lang="en-US" dirty="0"/>
          </a:p>
        </p:txBody>
      </p:sp>
      <p:sp>
        <p:nvSpPr>
          <p:cNvPr id="162823" name="Rectangle 7"/>
          <p:cNvSpPr>
            <a:spLocks noChangeArrowheads="1"/>
          </p:cNvSpPr>
          <p:nvPr/>
        </p:nvSpPr>
        <p:spPr bwMode="auto">
          <a:xfrm>
            <a:off x="4648200" y="381000"/>
            <a:ext cx="4114800" cy="5562600"/>
          </a:xfrm>
          <a:prstGeom prst="rect">
            <a:avLst/>
          </a:prstGeom>
          <a:noFill/>
          <a:ln w="9525">
            <a:noFill/>
            <a:miter lim="800000"/>
            <a:headEnd/>
            <a:tailEnd/>
          </a:ln>
          <a:effectLst/>
        </p:spPr>
        <p:txBody>
          <a:bodyPr/>
          <a:lstStyle/>
          <a:p>
            <a:pPr marL="342900" indent="-342900" eaLnBrk="1" hangingPunct="1">
              <a:spcBef>
                <a:spcPct val="20000"/>
              </a:spcBef>
              <a:buClr>
                <a:srgbClr val="CC6600"/>
              </a:buClr>
              <a:buSzPct val="65000"/>
              <a:buFont typeface="Wingdings" pitchFamily="2" charset="2"/>
              <a:buNone/>
            </a:pPr>
            <a:r>
              <a:rPr lang="en-US" sz="3600" dirty="0">
                <a:solidFill>
                  <a:srgbClr val="663300"/>
                </a:solidFill>
              </a:rPr>
              <a:t>	</a:t>
            </a:r>
            <a:r>
              <a:rPr lang="en-US" sz="2800" b="1" dirty="0">
                <a:solidFill>
                  <a:srgbClr val="993300"/>
                </a:solidFill>
              </a:rPr>
              <a:t>“God GI’s birth is the most confused, for he is named as both father . . . and son . . . On the Temple of the Cross….”</a:t>
            </a:r>
          </a:p>
          <a:p>
            <a:pPr marL="342900" indent="-342900" eaLnBrk="1" hangingPunct="1">
              <a:spcBef>
                <a:spcPct val="20000"/>
              </a:spcBef>
              <a:buClr>
                <a:srgbClr val="CC6600"/>
              </a:buClr>
              <a:buSzPct val="65000"/>
              <a:buFont typeface="Wingdings" pitchFamily="2" charset="2"/>
              <a:buNone/>
            </a:pPr>
            <a:endParaRPr lang="en-US" sz="3600" b="1" dirty="0">
              <a:solidFill>
                <a:srgbClr val="663300"/>
              </a:solidFill>
            </a:endParaRPr>
          </a:p>
          <a:p>
            <a:pPr marL="800100" lvl="1" indent="-342900" algn="r" eaLnBrk="1" hangingPunct="1">
              <a:spcBef>
                <a:spcPct val="20000"/>
              </a:spcBef>
              <a:buClr>
                <a:srgbClr val="CC6600"/>
              </a:buClr>
              <a:buSzPct val="65000"/>
            </a:pPr>
            <a:r>
              <a:rPr lang="en-US" sz="1600" b="1" dirty="0">
                <a:solidFill>
                  <a:srgbClr val="663300"/>
                </a:solidFill>
              </a:rPr>
              <a:t>Miller and Taube, 1993:129-130</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ChangeArrowheads="1"/>
          </p:cNvSpPr>
          <p:nvPr>
            <p:ph type="title"/>
          </p:nvPr>
        </p:nvSpPr>
        <p:spPr>
          <a:xfrm>
            <a:off x="457200" y="228600"/>
            <a:ext cx="8229600" cy="1371600"/>
          </a:xfrm>
        </p:spPr>
        <p:txBody>
          <a:bodyPr/>
          <a:lstStyle/>
          <a:p>
            <a:r>
              <a:rPr lang="en-US" sz="3200" b="1" dirty="0">
                <a:latin typeface="+mn-lt"/>
              </a:rPr>
              <a:t>God GI</a:t>
            </a:r>
          </a:p>
        </p:txBody>
      </p:sp>
      <p:sp>
        <p:nvSpPr>
          <p:cNvPr id="240643" name="Rectangle 3"/>
          <p:cNvSpPr>
            <a:spLocks noGrp="1" noChangeArrowheads="1"/>
          </p:cNvSpPr>
          <p:nvPr>
            <p:ph idx="1"/>
          </p:nvPr>
        </p:nvSpPr>
        <p:spPr>
          <a:xfrm>
            <a:off x="457200" y="1600200"/>
            <a:ext cx="8229600" cy="4114800"/>
          </a:xfrm>
        </p:spPr>
        <p:txBody>
          <a:bodyPr/>
          <a:lstStyle/>
          <a:p>
            <a:pPr>
              <a:lnSpc>
                <a:spcPct val="90000"/>
              </a:lnSpc>
              <a:buFont typeface="Wingdings" pitchFamily="2" charset="2"/>
              <a:buNone/>
            </a:pPr>
            <a:r>
              <a:rPr lang="en-US" dirty="0"/>
              <a:t>	</a:t>
            </a:r>
            <a:r>
              <a:rPr lang="en-US" b="1" dirty="0">
                <a:solidFill>
                  <a:srgbClr val="993300"/>
                </a:solidFill>
              </a:rPr>
              <a:t>“</a:t>
            </a:r>
            <a:r>
              <a:rPr lang="en-US" sz="3600" b="1" dirty="0">
                <a:solidFill>
                  <a:srgbClr val="993300"/>
                </a:solidFill>
              </a:rPr>
              <a:t>Trying to explain how GI existed before he was born and how the other two are an integral part of GI is as hard to describe as the Christian belief in the Trinity.”</a:t>
            </a:r>
          </a:p>
          <a:p>
            <a:pPr>
              <a:lnSpc>
                <a:spcPct val="90000"/>
              </a:lnSpc>
              <a:buFont typeface="Wingdings" pitchFamily="2" charset="2"/>
              <a:buNone/>
            </a:pPr>
            <a:endParaRPr lang="en-US" sz="3600" b="1" dirty="0">
              <a:solidFill>
                <a:srgbClr val="993300"/>
              </a:solidFill>
            </a:endParaRPr>
          </a:p>
          <a:p>
            <a:pPr algn="r">
              <a:lnSpc>
                <a:spcPct val="90000"/>
              </a:lnSpc>
              <a:buFont typeface="Wingdings" pitchFamily="2" charset="2"/>
              <a:buNone/>
            </a:pPr>
            <a:r>
              <a:rPr lang="en-US" sz="2000" b="1" dirty="0">
                <a:solidFill>
                  <a:srgbClr val="993300"/>
                </a:solidFill>
              </a:rPr>
              <a:t>				</a:t>
            </a:r>
            <a:r>
              <a:rPr lang="en-US" sz="1600" b="1" dirty="0">
                <a:solidFill>
                  <a:srgbClr val="993300"/>
                </a:solidFill>
              </a:rPr>
              <a:t>David Stuart, at the Maya Meetings, University of Texas-Austin, 2006.</a:t>
            </a:r>
          </a:p>
        </p:txBody>
      </p:sp>
      <p:sp>
        <p:nvSpPr>
          <p:cNvPr id="5" name="Footer Placeholder 4"/>
          <p:cNvSpPr>
            <a:spLocks noGrp="1"/>
          </p:cNvSpPr>
          <p:nvPr>
            <p:ph type="ftr" sz="quarter" idx="11"/>
          </p:nvPr>
        </p:nvSpPr>
        <p:spPr/>
        <p:txBody>
          <a:bodyPr/>
          <a:lstStyle/>
          <a:p>
            <a:r>
              <a:rPr lang="en-US"/>
              <a:t> © Lyle and Sherrie Smith 2022  </a:t>
            </a:r>
            <a:endParaRPr lang="en-US" dirty="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p:cNvSpPr>
            <a:spLocks noGrp="1" noChangeArrowheads="1"/>
          </p:cNvSpPr>
          <p:nvPr>
            <p:ph type="title"/>
          </p:nvPr>
        </p:nvSpPr>
        <p:spPr/>
        <p:txBody>
          <a:bodyPr/>
          <a:lstStyle/>
          <a:p>
            <a:r>
              <a:rPr lang="en-US" b="1" dirty="0"/>
              <a:t>God GI</a:t>
            </a:r>
            <a:r>
              <a:rPr lang="en-US" dirty="0"/>
              <a:t> - Co-creator</a:t>
            </a:r>
          </a:p>
        </p:txBody>
      </p:sp>
      <p:sp>
        <p:nvSpPr>
          <p:cNvPr id="242691" name="Rectangle 3"/>
          <p:cNvSpPr>
            <a:spLocks noGrp="1" noChangeArrowheads="1"/>
          </p:cNvSpPr>
          <p:nvPr>
            <p:ph idx="1"/>
          </p:nvPr>
        </p:nvSpPr>
        <p:spPr>
          <a:xfrm>
            <a:off x="457200" y="1600200"/>
            <a:ext cx="8229600" cy="4495800"/>
          </a:xfrm>
        </p:spPr>
        <p:txBody>
          <a:bodyPr/>
          <a:lstStyle/>
          <a:p>
            <a:pPr>
              <a:buFont typeface="Wingdings" pitchFamily="2" charset="2"/>
              <a:buNone/>
            </a:pPr>
            <a:r>
              <a:rPr lang="en-US" sz="3600" b="1" dirty="0"/>
              <a:t>	</a:t>
            </a:r>
            <a:r>
              <a:rPr lang="en-US" b="1" dirty="0">
                <a:solidFill>
                  <a:srgbClr val="993300"/>
                </a:solidFill>
              </a:rPr>
              <a:t>Before his “birth” GI became a ruler “in the heavens” under the auspices of Itzamna a major deity in the heavens directing the creation. </a:t>
            </a:r>
          </a:p>
          <a:p>
            <a:pPr algn="r">
              <a:buNone/>
            </a:pPr>
            <a:r>
              <a:rPr lang="en-US" sz="1800" b="1" dirty="0">
                <a:solidFill>
                  <a:srgbClr val="993300"/>
                </a:solidFill>
              </a:rPr>
              <a:t>				</a:t>
            </a:r>
          </a:p>
          <a:p>
            <a:pPr algn="r">
              <a:buNone/>
            </a:pPr>
            <a:r>
              <a:rPr lang="en-US" sz="1800" b="1" dirty="0">
                <a:solidFill>
                  <a:srgbClr val="993300"/>
                </a:solidFill>
              </a:rPr>
              <a:t>				</a:t>
            </a:r>
            <a:r>
              <a:rPr lang="en-US" sz="1600" b="1" dirty="0">
                <a:solidFill>
                  <a:srgbClr val="993300"/>
                </a:solidFill>
              </a:rPr>
              <a:t>David Stuart, at the Maya Meetings, University of Texas-Austin, 2006</a:t>
            </a:r>
            <a:r>
              <a:rPr lang="en-US" sz="1600" b="1" dirty="0"/>
              <a:t>.</a:t>
            </a:r>
            <a:endParaRPr lang="en-US" sz="1600" b="1" dirty="0">
              <a:solidFill>
                <a:srgbClr val="993300"/>
              </a:solidFill>
            </a:endParaRPr>
          </a:p>
        </p:txBody>
      </p:sp>
      <p:sp>
        <p:nvSpPr>
          <p:cNvPr id="5" name="Footer Placeholder 4"/>
          <p:cNvSpPr>
            <a:spLocks noGrp="1"/>
          </p:cNvSpPr>
          <p:nvPr>
            <p:ph type="ftr" sz="quarter" idx="11"/>
          </p:nvPr>
        </p:nvSpPr>
        <p:spPr/>
        <p:txBody>
          <a:bodyPr/>
          <a:lstStyle/>
          <a:p>
            <a:r>
              <a:rPr lang="en-US"/>
              <a:t> © Lyle and Sherrie Smith 2022  </a:t>
            </a:r>
            <a:endParaRPr lang="en-US" dirty="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p:cNvSpPr>
            <a:spLocks noGrp="1" noChangeArrowheads="1"/>
          </p:cNvSpPr>
          <p:nvPr>
            <p:ph type="title"/>
          </p:nvPr>
        </p:nvSpPr>
        <p:spPr>
          <a:xfrm>
            <a:off x="5410200" y="304800"/>
            <a:ext cx="3276600" cy="914400"/>
          </a:xfrm>
        </p:spPr>
        <p:txBody>
          <a:bodyPr/>
          <a:lstStyle/>
          <a:p>
            <a:r>
              <a:rPr lang="en-US" sz="3200" dirty="0">
                <a:solidFill>
                  <a:srgbClr val="993300"/>
                </a:solidFill>
                <a:latin typeface="+mn-lt"/>
              </a:rPr>
              <a:t>God GI</a:t>
            </a:r>
            <a:r>
              <a:rPr lang="en-US" sz="2800" dirty="0">
                <a:solidFill>
                  <a:srgbClr val="993300"/>
                </a:solidFill>
                <a:latin typeface="+mn-lt"/>
              </a:rPr>
              <a:t> Resurrection</a:t>
            </a:r>
          </a:p>
        </p:txBody>
      </p:sp>
      <p:sp>
        <p:nvSpPr>
          <p:cNvPr id="246787" name="Rectangle 3"/>
          <p:cNvSpPr>
            <a:spLocks noGrp="1" noChangeArrowheads="1"/>
          </p:cNvSpPr>
          <p:nvPr>
            <p:ph idx="1"/>
          </p:nvPr>
        </p:nvSpPr>
        <p:spPr>
          <a:xfrm>
            <a:off x="5181600" y="1281289"/>
            <a:ext cx="3733800" cy="5257800"/>
          </a:xfrm>
        </p:spPr>
        <p:txBody>
          <a:bodyPr/>
          <a:lstStyle/>
          <a:p>
            <a:pPr>
              <a:buFont typeface="Wingdings" pitchFamily="2" charset="2"/>
              <a:buNone/>
            </a:pPr>
            <a:r>
              <a:rPr lang="en-US" sz="3600" dirty="0"/>
              <a:t>	</a:t>
            </a:r>
            <a:r>
              <a:rPr lang="en-US" sz="2400" b="1" dirty="0">
                <a:solidFill>
                  <a:srgbClr val="993300"/>
                </a:solidFill>
              </a:rPr>
              <a:t>The center motif on the back wall panel of a “</a:t>
            </a:r>
            <a:r>
              <a:rPr lang="en-US" sz="2400" b="1" u="sng" dirty="0">
                <a:solidFill>
                  <a:srgbClr val="993300"/>
                </a:solidFill>
              </a:rPr>
              <a:t>tree-cross</a:t>
            </a:r>
            <a:r>
              <a:rPr lang="en-US" sz="2400" b="1" dirty="0">
                <a:solidFill>
                  <a:srgbClr val="993300"/>
                </a:solidFill>
              </a:rPr>
              <a:t>” emerging from the “solar bowl” is an important symbol for GI.</a:t>
            </a:r>
            <a:r>
              <a:rPr lang="en-US" sz="2400" dirty="0">
                <a:solidFill>
                  <a:srgbClr val="993300"/>
                </a:solidFill>
              </a:rPr>
              <a:t> </a:t>
            </a:r>
          </a:p>
          <a:p>
            <a:pPr algn="r">
              <a:buNone/>
            </a:pPr>
            <a:r>
              <a:rPr lang="en-US" sz="3600" dirty="0"/>
              <a:t>		</a:t>
            </a:r>
            <a:r>
              <a:rPr lang="en-US" sz="1800" b="1" dirty="0">
                <a:solidFill>
                  <a:srgbClr val="993300"/>
                </a:solidFill>
              </a:rPr>
              <a:t> </a:t>
            </a:r>
            <a:r>
              <a:rPr lang="en-US" sz="1600" b="1" dirty="0">
                <a:solidFill>
                  <a:srgbClr val="993300"/>
                </a:solidFill>
              </a:rPr>
              <a:t>David Stuart, at the Maya Meetings, University of Texas-Austin, 2006</a:t>
            </a:r>
            <a:r>
              <a:rPr lang="en-US" sz="1600" b="1" dirty="0"/>
              <a:t>.</a:t>
            </a:r>
            <a:endParaRPr lang="en-US" sz="1600" dirty="0">
              <a:cs typeface="Tahoma" charset="0"/>
            </a:endParaRPr>
          </a:p>
        </p:txBody>
      </p:sp>
      <p:sp>
        <p:nvSpPr>
          <p:cNvPr id="6" name="Footer Placeholder 4"/>
          <p:cNvSpPr>
            <a:spLocks noGrp="1"/>
          </p:cNvSpPr>
          <p:nvPr>
            <p:ph type="ftr" sz="quarter" idx="11"/>
          </p:nvPr>
        </p:nvSpPr>
        <p:spPr/>
        <p:txBody>
          <a:bodyPr/>
          <a:lstStyle/>
          <a:p>
            <a:r>
              <a:rPr lang="en-US"/>
              <a:t> © Lyle and Sherrie Smith 2022  </a:t>
            </a:r>
            <a:endParaRPr lang="en-US" dirty="0"/>
          </a:p>
        </p:txBody>
      </p:sp>
      <p:pic>
        <p:nvPicPr>
          <p:cNvPr id="246789" name="Picture 5" descr="colored tc"/>
          <p:cNvPicPr>
            <a:picLocks noChangeAspect="1" noChangeArrowheads="1"/>
          </p:cNvPicPr>
          <p:nvPr/>
        </p:nvPicPr>
        <p:blipFill>
          <a:blip r:embed="rId3" cstate="print"/>
          <a:srcRect l="22295" r="24232"/>
          <a:stretch>
            <a:fillRect/>
          </a:stretch>
        </p:blipFill>
        <p:spPr bwMode="auto">
          <a:xfrm>
            <a:off x="228600" y="136525"/>
            <a:ext cx="4876800" cy="6188075"/>
          </a:xfrm>
          <a:prstGeom prst="rect">
            <a:avLst/>
          </a:prstGeom>
          <a:noFill/>
          <a:ln w="9525">
            <a:noFill/>
            <a:miter lim="800000"/>
            <a:headEnd/>
            <a:tailEnd/>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23" name="Picture 3"/>
          <p:cNvPicPr>
            <a:picLocks noGrp="1" noChangeAspect="1" noChangeArrowheads="1"/>
          </p:cNvPicPr>
          <p:nvPr>
            <p:ph idx="1"/>
          </p:nvPr>
        </p:nvPicPr>
        <p:blipFill>
          <a:blip r:embed="rId2" cstate="print"/>
          <a:srcRect/>
          <a:stretch>
            <a:fillRect/>
          </a:stretch>
        </p:blipFill>
        <p:spPr>
          <a:xfrm>
            <a:off x="381000" y="228600"/>
            <a:ext cx="8458200" cy="6172200"/>
          </a:xfrm>
        </p:spPr>
      </p:pic>
      <p:sp>
        <p:nvSpPr>
          <p:cNvPr id="4" name="Footer Placeholder 4"/>
          <p:cNvSpPr>
            <a:spLocks noGrp="1"/>
          </p:cNvSpPr>
          <p:nvPr>
            <p:ph type="ftr" sz="quarter" idx="11"/>
          </p:nvPr>
        </p:nvSpPr>
        <p:spPr/>
        <p:txBody>
          <a:bodyPr/>
          <a:lstStyle/>
          <a:p>
            <a:r>
              <a:rPr lang="en-US"/>
              <a:t> © Lyle and Sherrie Smith 2022  </a:t>
            </a:r>
            <a:endParaRPr lang="en-US" dirty="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4" name="Rectangle 4"/>
          <p:cNvSpPr>
            <a:spLocks noGrp="1" noChangeArrowheads="1"/>
          </p:cNvSpPr>
          <p:nvPr>
            <p:ph type="title"/>
          </p:nvPr>
        </p:nvSpPr>
        <p:spPr>
          <a:xfrm>
            <a:off x="0" y="0"/>
            <a:ext cx="4572000" cy="1295400"/>
          </a:xfrm>
        </p:spPr>
        <p:txBody>
          <a:bodyPr/>
          <a:lstStyle/>
          <a:p>
            <a:r>
              <a:rPr lang="en-US" sz="2800" dirty="0"/>
              <a:t>God GI - Descends</a:t>
            </a:r>
          </a:p>
        </p:txBody>
      </p:sp>
      <p:sp>
        <p:nvSpPr>
          <p:cNvPr id="261125" name="Rectangle 5"/>
          <p:cNvSpPr>
            <a:spLocks noGrp="1" noChangeArrowheads="1"/>
          </p:cNvSpPr>
          <p:nvPr>
            <p:ph type="body" sz="half" idx="1"/>
          </p:nvPr>
        </p:nvSpPr>
        <p:spPr>
          <a:xfrm>
            <a:off x="-21265" y="1219200"/>
            <a:ext cx="4191000" cy="5029200"/>
          </a:xfrm>
        </p:spPr>
        <p:txBody>
          <a:bodyPr/>
          <a:lstStyle/>
          <a:p>
            <a:pPr>
              <a:buFont typeface="Wingdings" pitchFamily="2" charset="2"/>
              <a:buNone/>
            </a:pPr>
            <a:r>
              <a:rPr lang="en-US" sz="3600" dirty="0"/>
              <a:t>	</a:t>
            </a:r>
            <a:r>
              <a:rPr lang="en-US" sz="2400" b="1" dirty="0">
                <a:solidFill>
                  <a:srgbClr val="993300"/>
                </a:solidFill>
              </a:rPr>
              <a:t>A segment of the glyphs on the left portion of the Tablet of the Cross says that GI descends from the sky. After he descends, a temple is dedicated.</a:t>
            </a:r>
          </a:p>
          <a:p>
            <a:pPr>
              <a:buFont typeface="Wingdings" pitchFamily="2" charset="2"/>
              <a:buNone/>
            </a:pPr>
            <a:endParaRPr lang="en-US" sz="2400" b="1" dirty="0">
              <a:solidFill>
                <a:srgbClr val="993300"/>
              </a:solidFill>
              <a:cs typeface="Tahoma" charset="0"/>
            </a:endParaRPr>
          </a:p>
          <a:p>
            <a:pPr algn="r">
              <a:buNone/>
            </a:pPr>
            <a:r>
              <a:rPr lang="en-US" sz="1600" b="1" dirty="0">
                <a:solidFill>
                  <a:srgbClr val="993300"/>
                </a:solidFill>
              </a:rPr>
              <a:t>David Stuart, at the Maya Meetings, University of Texas-Austin, 2006</a:t>
            </a:r>
            <a:r>
              <a:rPr lang="en-US" sz="1600" b="1" dirty="0"/>
              <a:t>.</a:t>
            </a:r>
          </a:p>
        </p:txBody>
      </p:sp>
      <p:graphicFrame>
        <p:nvGraphicFramePr>
          <p:cNvPr id="261127" name="Object 7"/>
          <p:cNvGraphicFramePr>
            <a:graphicFrameLocks noGrp="1" noChangeAspect="1"/>
          </p:cNvGraphicFramePr>
          <p:nvPr>
            <p:ph sz="half" idx="2"/>
            <p:extLst>
              <p:ext uri="{D42A27DB-BD31-4B8C-83A1-F6EECF244321}">
                <p14:modId xmlns:p14="http://schemas.microsoft.com/office/powerpoint/2010/main" val="2677204599"/>
              </p:ext>
            </p:extLst>
          </p:nvPr>
        </p:nvGraphicFramePr>
        <p:xfrm>
          <a:off x="4572000" y="76201"/>
          <a:ext cx="4267200" cy="6461124"/>
        </p:xfrm>
        <a:graphic>
          <a:graphicData uri="http://schemas.openxmlformats.org/presentationml/2006/ole">
            <mc:AlternateContent xmlns:mc="http://schemas.openxmlformats.org/markup-compatibility/2006">
              <mc:Choice xmlns:v="urn:schemas-microsoft-com:vml" Requires="v">
                <p:oleObj name="Photo Editor Photo" r:id="rId3" imgW="19638095" imgH="11342857" progId="">
                  <p:embed/>
                </p:oleObj>
              </mc:Choice>
              <mc:Fallback>
                <p:oleObj name="Photo Editor Photo" r:id="rId3" imgW="19638095" imgH="11342857" progId="">
                  <p:embed/>
                  <p:pic>
                    <p:nvPicPr>
                      <p:cNvPr id="0" name="Picture 7"/>
                      <p:cNvPicPr>
                        <a:picLocks noChangeAspect="1" noChangeArrowheads="1"/>
                      </p:cNvPicPr>
                      <p:nvPr/>
                    </p:nvPicPr>
                    <p:blipFill>
                      <a:blip r:embed="rId4">
                        <a:extLst>
                          <a:ext uri="{28A0092B-C50C-407E-A947-70E740481C1C}">
                            <a14:useLocalDpi xmlns:a14="http://schemas.microsoft.com/office/drawing/2010/main" val="0"/>
                          </a:ext>
                        </a:extLst>
                      </a:blip>
                      <a:srcRect r="77759"/>
                      <a:stretch>
                        <a:fillRect/>
                      </a:stretch>
                    </p:blipFill>
                    <p:spPr bwMode="auto">
                      <a:xfrm>
                        <a:off x="4572000" y="76201"/>
                        <a:ext cx="4267200" cy="6461124"/>
                      </a:xfrm>
                      <a:prstGeom prst="rect">
                        <a:avLst/>
                      </a:prstGeom>
                      <a:solidFill>
                        <a:srgbClr val="336699"/>
                      </a:solidFill>
                      <a:ln>
                        <a:noFill/>
                      </a:ln>
                      <a:effectLst/>
                    </p:spPr>
                  </p:pic>
                </p:oleObj>
              </mc:Fallback>
            </mc:AlternateContent>
          </a:graphicData>
        </a:graphic>
      </p:graphicFrame>
      <p:sp>
        <p:nvSpPr>
          <p:cNvPr id="6" name="Footer Placeholder 5"/>
          <p:cNvSpPr>
            <a:spLocks noGrp="1"/>
          </p:cNvSpPr>
          <p:nvPr>
            <p:ph type="ftr" sz="quarter" idx="11"/>
          </p:nvPr>
        </p:nvSpPr>
        <p:spPr/>
        <p:txBody>
          <a:bodyPr/>
          <a:lstStyle/>
          <a:p>
            <a:r>
              <a:rPr lang="en-US"/>
              <a:t> © Lyle and Sherrie Smith 2022  </a:t>
            </a:r>
            <a:endParaRPr lang="en-US" dirty="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1" name="Rectangle 3"/>
          <p:cNvSpPr>
            <a:spLocks noGrp="1" noChangeArrowheads="1"/>
          </p:cNvSpPr>
          <p:nvPr>
            <p:ph idx="1"/>
          </p:nvPr>
        </p:nvSpPr>
        <p:spPr>
          <a:xfrm>
            <a:off x="381000" y="762001"/>
            <a:ext cx="8229600" cy="4953000"/>
          </a:xfrm>
        </p:spPr>
        <p:txBody>
          <a:bodyPr/>
          <a:lstStyle/>
          <a:p>
            <a:pPr>
              <a:lnSpc>
                <a:spcPct val="90000"/>
              </a:lnSpc>
              <a:buFont typeface="Wingdings" pitchFamily="2" charset="2"/>
              <a:buNone/>
            </a:pPr>
            <a:r>
              <a:rPr lang="en-US" b="1" dirty="0"/>
              <a:t>	“The ancient Itza-Maya practiced baptism, which means to be born again. They venerated one God and made no image of him.  They worshiped toward the east and had confession of sins and atonement.  They believed in Devils.”</a:t>
            </a:r>
          </a:p>
          <a:p>
            <a:pPr lvl="1" algn="r">
              <a:lnSpc>
                <a:spcPct val="90000"/>
              </a:lnSpc>
              <a:buFont typeface="Wingdings" pitchFamily="2" charset="2"/>
              <a:buNone/>
            </a:pPr>
            <a:r>
              <a:rPr lang="en-US" dirty="0"/>
              <a:t>	</a:t>
            </a:r>
            <a:r>
              <a:rPr lang="en-US" sz="1600" dirty="0"/>
              <a:t>			</a:t>
            </a:r>
            <a:r>
              <a:rPr lang="en-US" sz="1600" b="1" dirty="0"/>
              <a:t>Theodore Willard, </a:t>
            </a:r>
            <a:r>
              <a:rPr lang="en-US" sz="1600" b="1" i="1" dirty="0"/>
              <a:t>The Lost Empires of the Itzaes and Maya,</a:t>
            </a:r>
            <a:r>
              <a:rPr lang="en-US" sz="1600" b="1" dirty="0"/>
              <a:t> 1933</a:t>
            </a:r>
          </a:p>
          <a:p>
            <a:pPr>
              <a:lnSpc>
                <a:spcPct val="90000"/>
              </a:lnSpc>
              <a:buFont typeface="Wingdings" pitchFamily="2" charset="2"/>
              <a:buNone/>
            </a:pPr>
            <a:endParaRPr lang="en-US" sz="2400" dirty="0"/>
          </a:p>
        </p:txBody>
      </p:sp>
      <p:sp>
        <p:nvSpPr>
          <p:cNvPr id="4" name="Footer Placeholder 4"/>
          <p:cNvSpPr>
            <a:spLocks noGrp="1"/>
          </p:cNvSpPr>
          <p:nvPr>
            <p:ph type="ftr" sz="quarter" idx="11"/>
          </p:nvPr>
        </p:nvSpPr>
        <p:spPr/>
        <p:txBody>
          <a:bodyPr/>
          <a:lstStyle/>
          <a:p>
            <a:r>
              <a:rPr lang="en-US"/>
              <a:t> © Lyle and Sherrie Smith 2022  </a:t>
            </a:r>
            <a:endParaRPr lang="en-US" dirty="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p:cNvSpPr>
            <a:spLocks noGrp="1" noChangeArrowheads="1"/>
          </p:cNvSpPr>
          <p:nvPr>
            <p:ph type="title"/>
          </p:nvPr>
        </p:nvSpPr>
        <p:spPr/>
        <p:txBody>
          <a:bodyPr/>
          <a:lstStyle/>
          <a:p>
            <a:r>
              <a:rPr lang="en-US" sz="2800" b="1" dirty="0"/>
              <a:t>God GI</a:t>
            </a:r>
            <a:r>
              <a:rPr lang="en-US" sz="2800" dirty="0"/>
              <a:t> </a:t>
            </a:r>
            <a:r>
              <a:rPr lang="en-US" dirty="0"/>
              <a:t>- </a:t>
            </a:r>
            <a:r>
              <a:rPr lang="en-US" sz="2800" dirty="0">
                <a:latin typeface="+mn-lt"/>
              </a:rPr>
              <a:t>Sacrifice</a:t>
            </a:r>
          </a:p>
        </p:txBody>
      </p:sp>
      <p:sp>
        <p:nvSpPr>
          <p:cNvPr id="244739" name="Rectangle 3"/>
          <p:cNvSpPr>
            <a:spLocks noGrp="1" noChangeArrowheads="1"/>
          </p:cNvSpPr>
          <p:nvPr>
            <p:ph idx="1"/>
          </p:nvPr>
        </p:nvSpPr>
        <p:spPr>
          <a:xfrm>
            <a:off x="457200" y="1600200"/>
            <a:ext cx="8229600" cy="3276600"/>
          </a:xfrm>
        </p:spPr>
        <p:txBody>
          <a:bodyPr/>
          <a:lstStyle/>
          <a:p>
            <a:pPr>
              <a:buFont typeface="Wingdings" pitchFamily="2" charset="2"/>
              <a:buNone/>
            </a:pPr>
            <a:r>
              <a:rPr lang="en-US" sz="3600" dirty="0"/>
              <a:t>	</a:t>
            </a:r>
            <a:r>
              <a:rPr lang="en-US" b="1" dirty="0">
                <a:solidFill>
                  <a:srgbClr val="993300"/>
                </a:solidFill>
              </a:rPr>
              <a:t>GI seems to be a major participant in a sacrificial event.</a:t>
            </a:r>
          </a:p>
          <a:p>
            <a:pPr>
              <a:buFont typeface="Wingdings" pitchFamily="2" charset="2"/>
              <a:buNone/>
            </a:pPr>
            <a:endParaRPr lang="en-US" sz="3600" b="1" dirty="0"/>
          </a:p>
          <a:p>
            <a:pPr>
              <a:buFont typeface="Wingdings" pitchFamily="2" charset="2"/>
              <a:buNone/>
            </a:pPr>
            <a:endParaRPr lang="en-US" sz="3600" b="1" dirty="0"/>
          </a:p>
          <a:p>
            <a:pPr>
              <a:buFont typeface="Wingdings" pitchFamily="2" charset="2"/>
              <a:buNone/>
            </a:pPr>
            <a:endParaRPr lang="en-US" sz="3600" dirty="0"/>
          </a:p>
          <a:p>
            <a:pPr>
              <a:buFont typeface="Wingdings" pitchFamily="2" charset="2"/>
              <a:buNone/>
            </a:pPr>
            <a:r>
              <a:rPr lang="en-US" sz="3600" dirty="0"/>
              <a:t>	</a:t>
            </a:r>
            <a:endParaRPr lang="en-US" dirty="0">
              <a:cs typeface="Tahoma" charset="0"/>
            </a:endParaRPr>
          </a:p>
        </p:txBody>
      </p:sp>
      <p:sp>
        <p:nvSpPr>
          <p:cNvPr id="5" name="Footer Placeholder 4"/>
          <p:cNvSpPr>
            <a:spLocks noGrp="1"/>
          </p:cNvSpPr>
          <p:nvPr>
            <p:ph type="ftr" sz="quarter" idx="11"/>
          </p:nvPr>
        </p:nvSpPr>
        <p:spPr/>
        <p:txBody>
          <a:bodyPr/>
          <a:lstStyle/>
          <a:p>
            <a:r>
              <a:rPr lang="en-US"/>
              <a:t> © Lyle and Sherrie Smith 2022  </a:t>
            </a:r>
            <a:endParaRPr lang="en-US" dirty="0"/>
          </a:p>
        </p:txBody>
      </p:sp>
      <p:sp>
        <p:nvSpPr>
          <p:cNvPr id="2" name="Rectangle 1">
            <a:extLst>
              <a:ext uri="{FF2B5EF4-FFF2-40B4-BE49-F238E27FC236}">
                <a16:creationId xmlns:a16="http://schemas.microsoft.com/office/drawing/2014/main" id="{3990B6FC-F9EE-4AFF-A93A-CA76085613BE}"/>
              </a:ext>
            </a:extLst>
          </p:cNvPr>
          <p:cNvSpPr/>
          <p:nvPr/>
        </p:nvSpPr>
        <p:spPr>
          <a:xfrm>
            <a:off x="3657600" y="3136613"/>
            <a:ext cx="4876800" cy="523220"/>
          </a:xfrm>
          <a:prstGeom prst="rect">
            <a:avLst/>
          </a:prstGeom>
        </p:spPr>
        <p:txBody>
          <a:bodyPr wrap="square">
            <a:spAutoFit/>
          </a:bodyPr>
          <a:lstStyle/>
          <a:p>
            <a:pPr marL="342900" lvl="0" indent="-342900" algn="r" eaLnBrk="1" hangingPunct="1">
              <a:spcBef>
                <a:spcPct val="20000"/>
              </a:spcBef>
              <a:buClr>
                <a:srgbClr val="CC6600"/>
              </a:buClr>
              <a:buSzPct val="65000"/>
            </a:pPr>
            <a:r>
              <a:rPr lang="en-US" sz="1400" b="1" kern="0" dirty="0">
                <a:solidFill>
                  <a:srgbClr val="993300"/>
                </a:solidFill>
                <a:latin typeface="Tahoma"/>
              </a:rPr>
              <a:t>David Stuart, at the Maya Meetings, University of Texas-Austin, 2006</a:t>
            </a:r>
            <a:r>
              <a:rPr lang="en-US" sz="1400" b="1" kern="0" dirty="0">
                <a:solidFill>
                  <a:srgbClr val="663300"/>
                </a:solidFill>
                <a:latin typeface="Tahoma"/>
              </a:rPr>
              <a:t>.</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8" name="Rectangle 6"/>
          <p:cNvSpPr>
            <a:spLocks noGrp="1" noChangeArrowheads="1"/>
          </p:cNvSpPr>
          <p:nvPr>
            <p:ph type="title"/>
          </p:nvPr>
        </p:nvSpPr>
        <p:spPr>
          <a:xfrm>
            <a:off x="457200" y="0"/>
            <a:ext cx="8229600" cy="762000"/>
          </a:xfrm>
        </p:spPr>
        <p:txBody>
          <a:bodyPr/>
          <a:lstStyle/>
          <a:p>
            <a:r>
              <a:rPr lang="en-US" sz="2400" dirty="0">
                <a:solidFill>
                  <a:srgbClr val="993300"/>
                </a:solidFill>
              </a:rPr>
              <a:t>Palenque’s Temple XIX Bench</a:t>
            </a:r>
          </a:p>
        </p:txBody>
      </p:sp>
      <p:pic>
        <p:nvPicPr>
          <p:cNvPr id="253960" name="Picture 8" descr="04 #135  PALENQUE-temple 19-stone carving_edited"/>
          <p:cNvPicPr>
            <a:picLocks noGrp="1" noChangeAspect="1" noChangeArrowheads="1"/>
          </p:cNvPicPr>
          <p:nvPr>
            <p:ph idx="1"/>
          </p:nvPr>
        </p:nvPicPr>
        <p:blipFill>
          <a:blip r:embed="rId3" cstate="print">
            <a:extLst>
              <a:ext uri="{BEBA8EAE-BF5A-486C-A8C5-ECC9F3942E4B}">
                <a14:imgProps xmlns:a14="http://schemas.microsoft.com/office/drawing/2010/main">
                  <a14:imgLayer r:embed="rId4">
                    <a14:imgEffect>
                      <a14:colorTemperature colorTemp="4607"/>
                    </a14:imgEffect>
                    <a14:imgEffect>
                      <a14:saturation sat="400000"/>
                    </a14:imgEffect>
                  </a14:imgLayer>
                </a14:imgProps>
              </a:ext>
            </a:extLst>
          </a:blip>
          <a:srcRect t="5624"/>
          <a:stretch>
            <a:fillRect/>
          </a:stretch>
        </p:blipFill>
        <p:spPr>
          <a:xfrm>
            <a:off x="266700" y="874713"/>
            <a:ext cx="8610600" cy="5715000"/>
          </a:xfrm>
          <a:noFill/>
          <a:ln/>
        </p:spPr>
      </p:pic>
      <p:sp>
        <p:nvSpPr>
          <p:cNvPr id="5" name="Footer Placeholder 4"/>
          <p:cNvSpPr>
            <a:spLocks noGrp="1"/>
          </p:cNvSpPr>
          <p:nvPr>
            <p:ph type="ftr" sz="quarter" idx="11"/>
          </p:nvPr>
        </p:nvSpPr>
        <p:spPr/>
        <p:txBody>
          <a:bodyPr/>
          <a:lstStyle/>
          <a:p>
            <a:r>
              <a:rPr lang="en-US"/>
              <a:t> © Lyle and Sherrie Smith 2022  </a:t>
            </a:r>
            <a:endParaRPr lang="en-US" dirty="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987" name="Picture 3"/>
          <p:cNvPicPr>
            <a:picLocks noGrp="1" noChangeAspect="1" noChangeArrowheads="1"/>
          </p:cNvPicPr>
          <p:nvPr>
            <p:ph sz="half" idx="1"/>
          </p:nvPr>
        </p:nvPicPr>
        <p:blipFill>
          <a:blip r:embed="rId2" cstate="print"/>
          <a:srcRect/>
          <a:stretch>
            <a:fillRect/>
          </a:stretch>
        </p:blipFill>
        <p:spPr>
          <a:xfrm>
            <a:off x="1905000" y="0"/>
            <a:ext cx="5334000" cy="6858000"/>
          </a:xfrm>
        </p:spPr>
      </p:pic>
      <p:sp>
        <p:nvSpPr>
          <p:cNvPr id="4" name="Footer Placeholder 5"/>
          <p:cNvSpPr>
            <a:spLocks noGrp="1"/>
          </p:cNvSpPr>
          <p:nvPr>
            <p:ph type="ftr" sz="quarter" idx="11"/>
          </p:nvPr>
        </p:nvSpPr>
        <p:spPr/>
        <p:txBody>
          <a:bodyPr/>
          <a:lstStyle/>
          <a:p>
            <a:r>
              <a:rPr lang="en-US"/>
              <a:t> © Lyle and Sherrie Smith 2022  </a:t>
            </a:r>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5"/>
          <p:cNvPicPr>
            <a:picLocks noGrp="1" noChangeAspect="1" noChangeArrowheads="1"/>
          </p:cNvPicPr>
          <p:nvPr>
            <p:ph sz="half" idx="1"/>
          </p:nvPr>
        </p:nvPicPr>
        <p:blipFill>
          <a:blip r:embed="rId2" cstate="print"/>
          <a:srcRect/>
          <a:stretch>
            <a:fillRect/>
          </a:stretch>
        </p:blipFill>
        <p:spPr>
          <a:xfrm>
            <a:off x="2057400" y="152400"/>
            <a:ext cx="4648200" cy="6477000"/>
          </a:xfrm>
        </p:spPr>
      </p:pic>
      <p:sp>
        <p:nvSpPr>
          <p:cNvPr id="3077" name="Rectangle 6"/>
          <p:cNvSpPr>
            <a:spLocks noGrp="1" noChangeArrowheads="1"/>
          </p:cNvSpPr>
          <p:nvPr>
            <p:ph type="body" sz="half" idx="2"/>
          </p:nvPr>
        </p:nvSpPr>
        <p:spPr>
          <a:xfrm>
            <a:off x="1752600" y="5105400"/>
            <a:ext cx="5334000" cy="1447800"/>
          </a:xfrm>
        </p:spPr>
        <p:txBody>
          <a:bodyPr/>
          <a:lstStyle/>
          <a:p>
            <a:pPr marL="0" indent="0" algn="ctr" eaLnBrk="1" hangingPunct="1"/>
            <a:r>
              <a:rPr lang="en-US" sz="2000" b="1" dirty="0">
                <a:solidFill>
                  <a:srgbClr val="000066"/>
                </a:solidFill>
                <a:latin typeface="Tahoma" pitchFamily="34" charset="0"/>
              </a:rPr>
              <a:t>I saw another angel flying </a:t>
            </a:r>
          </a:p>
          <a:p>
            <a:pPr marL="0" indent="0" algn="ctr" eaLnBrk="1" hangingPunct="1"/>
            <a:r>
              <a:rPr lang="en-US" sz="2000" b="1" dirty="0">
                <a:solidFill>
                  <a:srgbClr val="000066"/>
                </a:solidFill>
                <a:latin typeface="Tahoma" pitchFamily="34" charset="0"/>
              </a:rPr>
              <a:t>in the midst of heaven having the everlasting gospel to preach</a:t>
            </a:r>
          </a:p>
          <a:p>
            <a:pPr marL="0" indent="0" algn="ctr" eaLnBrk="1" hangingPunct="1"/>
            <a:r>
              <a:rPr lang="en-US" sz="2000" b="1" dirty="0">
                <a:solidFill>
                  <a:srgbClr val="000066"/>
                </a:solidFill>
                <a:latin typeface="Tahoma" pitchFamily="34" charset="0"/>
              </a:rPr>
              <a:t>unto them that dwell on the earth</a:t>
            </a:r>
          </a:p>
        </p:txBody>
      </p:sp>
      <p:sp>
        <p:nvSpPr>
          <p:cNvPr id="3074" name="Footer Placeholder 5"/>
          <p:cNvSpPr>
            <a:spLocks noGrp="1"/>
          </p:cNvSpPr>
          <p:nvPr>
            <p:ph type="ftr" sz="quarter" idx="11"/>
          </p:nvPr>
        </p:nvSpPr>
        <p:spPr>
          <a:noFill/>
        </p:spPr>
        <p:txBody>
          <a:bodyPr/>
          <a:lstStyle/>
          <a:p>
            <a:r>
              <a:rPr lang="en-US"/>
              <a:t> © Lyle and Sherrie Smith 2022  </a:t>
            </a:r>
            <a:endParaRPr lang="en-US" dirty="0"/>
          </a:p>
        </p:txBody>
      </p:sp>
      <p:sp>
        <p:nvSpPr>
          <p:cNvPr id="3078" name="Rectangle 8"/>
          <p:cNvSpPr>
            <a:spLocks noChangeArrowheads="1"/>
          </p:cNvSpPr>
          <p:nvPr/>
        </p:nvSpPr>
        <p:spPr bwMode="auto">
          <a:xfrm>
            <a:off x="1600200" y="3505200"/>
            <a:ext cx="5486400" cy="792163"/>
          </a:xfrm>
          <a:prstGeom prst="rect">
            <a:avLst/>
          </a:prstGeom>
          <a:noFill/>
          <a:ln w="9525">
            <a:noFill/>
            <a:miter lim="800000"/>
            <a:headEnd/>
            <a:tailEnd/>
          </a:ln>
        </p:spPr>
        <p:txBody>
          <a:bodyPr/>
          <a:lstStyle/>
          <a:p>
            <a:pPr algn="ctr">
              <a:lnSpc>
                <a:spcPct val="90000"/>
              </a:lnSpc>
              <a:spcBef>
                <a:spcPct val="20000"/>
              </a:spcBef>
            </a:pPr>
            <a:endParaRPr lang="en-US" sz="2000" b="1" dirty="0">
              <a:solidFill>
                <a:schemeClr val="accent2"/>
              </a:solidFill>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794A0B2-33A6-4DB4-8A8B-020D309F2EC3}"/>
              </a:ext>
            </a:extLst>
          </p:cNvPr>
          <p:cNvSpPr>
            <a:spLocks noGrp="1"/>
          </p:cNvSpPr>
          <p:nvPr>
            <p:ph type="body" idx="1"/>
          </p:nvPr>
        </p:nvSpPr>
        <p:spPr>
          <a:xfrm>
            <a:off x="457200" y="136525"/>
            <a:ext cx="4040188" cy="1539876"/>
          </a:xfrm>
        </p:spPr>
        <p:txBody>
          <a:bodyPr/>
          <a:lstStyle/>
          <a:p>
            <a:pPr algn="ctr"/>
            <a:r>
              <a:rPr lang="en-US" sz="2800" dirty="0">
                <a:solidFill>
                  <a:srgbClr val="993300"/>
                </a:solidFill>
              </a:rPr>
              <a:t>God GI</a:t>
            </a:r>
          </a:p>
          <a:p>
            <a:pPr algn="ctr"/>
            <a:r>
              <a:rPr lang="en-US" sz="2800" dirty="0">
                <a:solidFill>
                  <a:srgbClr val="993300"/>
                </a:solidFill>
              </a:rPr>
              <a:t>Quetzalcoatl</a:t>
            </a:r>
          </a:p>
          <a:p>
            <a:pPr algn="ctr"/>
            <a:r>
              <a:rPr lang="en-US" sz="2800" dirty="0">
                <a:solidFill>
                  <a:srgbClr val="993300"/>
                </a:solidFill>
              </a:rPr>
              <a:t>Kulkulkan</a:t>
            </a:r>
          </a:p>
        </p:txBody>
      </p:sp>
      <p:sp>
        <p:nvSpPr>
          <p:cNvPr id="143365" name="Rectangle 3">
            <a:extLst>
              <a:ext uri="{FF2B5EF4-FFF2-40B4-BE49-F238E27FC236}">
                <a16:creationId xmlns:a16="http://schemas.microsoft.com/office/drawing/2014/main" id="{9902E6A7-9C51-490F-A746-3E568859C60B}"/>
              </a:ext>
            </a:extLst>
          </p:cNvPr>
          <p:cNvSpPr>
            <a:spLocks noGrp="1" noChangeArrowheads="1"/>
          </p:cNvSpPr>
          <p:nvPr>
            <p:ph sz="half" idx="2"/>
          </p:nvPr>
        </p:nvSpPr>
        <p:spPr>
          <a:xfrm>
            <a:off x="457200" y="1676402"/>
            <a:ext cx="4040188" cy="4952998"/>
          </a:xfrm>
        </p:spPr>
        <p:txBody>
          <a:bodyPr/>
          <a:lstStyle/>
          <a:p>
            <a:pPr marL="0" indent="0" eaLnBrk="1" hangingPunct="1">
              <a:buNone/>
            </a:pPr>
            <a:r>
              <a:rPr lang="en-US" altLang="en-US" sz="2400" b="1" dirty="0"/>
              <a:t> </a:t>
            </a:r>
            <a:r>
              <a:rPr lang="en-US" altLang="en-US" sz="2400" b="1" dirty="0">
                <a:solidFill>
                  <a:srgbClr val="993300"/>
                </a:solidFill>
              </a:rPr>
              <a:t>Lord of Creation</a:t>
            </a:r>
          </a:p>
          <a:p>
            <a:pPr marL="0" indent="0" eaLnBrk="1" hangingPunct="1">
              <a:buNone/>
            </a:pPr>
            <a:r>
              <a:rPr lang="en-US" altLang="en-US" sz="2400" b="1" dirty="0">
                <a:solidFill>
                  <a:srgbClr val="993300"/>
                </a:solidFill>
              </a:rPr>
              <a:t> Breath of Life/Wind</a:t>
            </a:r>
          </a:p>
          <a:p>
            <a:pPr marL="0" indent="0" eaLnBrk="1" hangingPunct="1">
              <a:buNone/>
            </a:pPr>
            <a:r>
              <a:rPr lang="en-US" altLang="en-US" b="1" dirty="0">
                <a:solidFill>
                  <a:srgbClr val="993300"/>
                </a:solidFill>
              </a:rPr>
              <a:t> </a:t>
            </a:r>
            <a:r>
              <a:rPr lang="en-US" altLang="en-US" sz="2400" b="1" dirty="0">
                <a:solidFill>
                  <a:srgbClr val="993300"/>
                </a:solidFill>
              </a:rPr>
              <a:t>Divine/</a:t>
            </a:r>
            <a:r>
              <a:rPr lang="en-US" altLang="en-US" sz="2000" b="1" dirty="0">
                <a:solidFill>
                  <a:srgbClr val="993300"/>
                </a:solidFill>
              </a:rPr>
              <a:t>Redeemer</a:t>
            </a:r>
          </a:p>
          <a:p>
            <a:pPr marL="0" indent="0" eaLnBrk="1" hangingPunct="1">
              <a:buNone/>
            </a:pPr>
            <a:r>
              <a:rPr lang="en-US" altLang="en-US" sz="2400" b="1" dirty="0">
                <a:solidFill>
                  <a:srgbClr val="993300"/>
                </a:solidFill>
              </a:rPr>
              <a:t> Gives own life/blood</a:t>
            </a:r>
          </a:p>
          <a:p>
            <a:pPr marL="0" indent="0" eaLnBrk="1" hangingPunct="1">
              <a:buNone/>
            </a:pPr>
            <a:r>
              <a:rPr lang="en-US" altLang="en-US" b="1" dirty="0">
                <a:solidFill>
                  <a:srgbClr val="993300"/>
                </a:solidFill>
              </a:rPr>
              <a:t> </a:t>
            </a:r>
            <a:r>
              <a:rPr lang="en-US" altLang="en-US" sz="2400" b="1" dirty="0">
                <a:solidFill>
                  <a:srgbClr val="993300"/>
                </a:solidFill>
              </a:rPr>
              <a:t>Healer/performer of</a:t>
            </a:r>
          </a:p>
          <a:p>
            <a:pPr marL="0" indent="0" eaLnBrk="1" hangingPunct="1">
              <a:buFont typeface="Wingdings" panose="05000000000000000000" pitchFamily="2" charset="2"/>
              <a:buNone/>
            </a:pPr>
            <a:r>
              <a:rPr lang="en-US" altLang="en-US" sz="2400" b="1" dirty="0">
                <a:solidFill>
                  <a:srgbClr val="993300"/>
                </a:solidFill>
              </a:rPr>
              <a:t>    miracles	</a:t>
            </a:r>
          </a:p>
          <a:p>
            <a:pPr marL="0" indent="0" eaLnBrk="1" hangingPunct="1">
              <a:buNone/>
            </a:pPr>
            <a:r>
              <a:rPr lang="en-US" altLang="en-US" b="1" dirty="0">
                <a:solidFill>
                  <a:srgbClr val="993300"/>
                </a:solidFill>
              </a:rPr>
              <a:t> </a:t>
            </a:r>
            <a:r>
              <a:rPr lang="en-US" altLang="en-US" sz="2400" b="1" dirty="0">
                <a:solidFill>
                  <a:srgbClr val="993300"/>
                </a:solidFill>
              </a:rPr>
              <a:t>God comes from heaven </a:t>
            </a:r>
          </a:p>
          <a:p>
            <a:pPr marL="0" indent="0" eaLnBrk="1" hangingPunct="1">
              <a:buFont typeface="Wingdings" panose="05000000000000000000" pitchFamily="2" charset="2"/>
              <a:buNone/>
            </a:pPr>
            <a:r>
              <a:rPr lang="en-US" altLang="en-US" sz="2400" b="1" dirty="0">
                <a:solidFill>
                  <a:srgbClr val="993300"/>
                </a:solidFill>
              </a:rPr>
              <a:t>  lives on earth, descends     </a:t>
            </a:r>
          </a:p>
          <a:p>
            <a:pPr marL="0" indent="0" eaLnBrk="1" hangingPunct="1">
              <a:buFont typeface="Wingdings" panose="05000000000000000000" pitchFamily="2" charset="2"/>
              <a:buNone/>
            </a:pPr>
            <a:r>
              <a:rPr lang="en-US" altLang="en-US" sz="2400" b="1" dirty="0">
                <a:solidFill>
                  <a:srgbClr val="993300"/>
                </a:solidFill>
              </a:rPr>
              <a:t>  to underworld, rises </a:t>
            </a:r>
          </a:p>
          <a:p>
            <a:pPr marL="0" indent="0" eaLnBrk="1" hangingPunct="1">
              <a:buFont typeface="Wingdings" panose="05000000000000000000" pitchFamily="2" charset="2"/>
              <a:buNone/>
            </a:pPr>
            <a:r>
              <a:rPr lang="en-US" altLang="en-US" sz="2400" b="1" dirty="0"/>
              <a:t>   </a:t>
            </a:r>
          </a:p>
        </p:txBody>
      </p:sp>
      <p:sp>
        <p:nvSpPr>
          <p:cNvPr id="5" name="Text Placeholder 4">
            <a:extLst>
              <a:ext uri="{FF2B5EF4-FFF2-40B4-BE49-F238E27FC236}">
                <a16:creationId xmlns:a16="http://schemas.microsoft.com/office/drawing/2014/main" id="{DF545D11-0479-46CB-AD71-8B8136F31AB3}"/>
              </a:ext>
            </a:extLst>
          </p:cNvPr>
          <p:cNvSpPr>
            <a:spLocks noGrp="1"/>
          </p:cNvSpPr>
          <p:nvPr>
            <p:ph type="body" sz="quarter" idx="3"/>
          </p:nvPr>
        </p:nvSpPr>
        <p:spPr>
          <a:xfrm>
            <a:off x="4645025" y="136525"/>
            <a:ext cx="4041775" cy="1006475"/>
          </a:xfrm>
        </p:spPr>
        <p:txBody>
          <a:bodyPr/>
          <a:lstStyle/>
          <a:p>
            <a:pPr algn="ctr"/>
            <a:r>
              <a:rPr lang="en-US" sz="2800" dirty="0">
                <a:solidFill>
                  <a:srgbClr val="993300"/>
                </a:solidFill>
              </a:rPr>
              <a:t>Jesus Christ</a:t>
            </a:r>
          </a:p>
          <a:p>
            <a:pPr algn="ctr"/>
            <a:r>
              <a:rPr lang="en-US" sz="2800" dirty="0">
                <a:solidFill>
                  <a:srgbClr val="993300"/>
                </a:solidFill>
              </a:rPr>
              <a:t>Book of Mormon</a:t>
            </a:r>
          </a:p>
        </p:txBody>
      </p:sp>
      <p:sp>
        <p:nvSpPr>
          <p:cNvPr id="143366" name="Rectangle 4">
            <a:extLst>
              <a:ext uri="{FF2B5EF4-FFF2-40B4-BE49-F238E27FC236}">
                <a16:creationId xmlns:a16="http://schemas.microsoft.com/office/drawing/2014/main" id="{3482C25B-AF8E-41B6-A23D-B40278876AE4}"/>
              </a:ext>
            </a:extLst>
          </p:cNvPr>
          <p:cNvSpPr>
            <a:spLocks noGrp="1" noChangeArrowheads="1"/>
          </p:cNvSpPr>
          <p:nvPr>
            <p:ph sz="quarter" idx="4"/>
          </p:nvPr>
        </p:nvSpPr>
        <p:spPr>
          <a:xfrm>
            <a:off x="4645025" y="1676401"/>
            <a:ext cx="4422775" cy="4449762"/>
          </a:xfrm>
        </p:spPr>
        <p:txBody>
          <a:bodyPr/>
          <a:lstStyle/>
          <a:p>
            <a:pPr marL="0" indent="0" eaLnBrk="1" hangingPunct="1">
              <a:buNone/>
            </a:pPr>
            <a:r>
              <a:rPr lang="en-US" altLang="en-US" sz="2400" b="1" dirty="0"/>
              <a:t> </a:t>
            </a:r>
            <a:r>
              <a:rPr lang="en-US" altLang="en-US" sz="2400" b="1" dirty="0">
                <a:solidFill>
                  <a:srgbClr val="993300"/>
                </a:solidFill>
              </a:rPr>
              <a:t>Lord of Creation</a:t>
            </a:r>
          </a:p>
          <a:p>
            <a:pPr marL="0" indent="0" eaLnBrk="1" hangingPunct="1">
              <a:buNone/>
            </a:pPr>
            <a:r>
              <a:rPr lang="en-US" altLang="en-US" sz="2400" b="1" dirty="0">
                <a:solidFill>
                  <a:srgbClr val="993300"/>
                </a:solidFill>
              </a:rPr>
              <a:t> Holy Ghost/Spirit</a:t>
            </a:r>
          </a:p>
          <a:p>
            <a:pPr marL="0" indent="0" eaLnBrk="1" hangingPunct="1">
              <a:buNone/>
            </a:pPr>
            <a:r>
              <a:rPr lang="en-US" altLang="en-US" sz="2400" b="1" dirty="0">
                <a:solidFill>
                  <a:srgbClr val="993300"/>
                </a:solidFill>
              </a:rPr>
              <a:t> Divine/Redeemer</a:t>
            </a:r>
          </a:p>
          <a:p>
            <a:pPr marL="0" indent="0" eaLnBrk="1" hangingPunct="1">
              <a:buNone/>
            </a:pPr>
            <a:r>
              <a:rPr lang="en-US" altLang="en-US" sz="2400" b="1" dirty="0">
                <a:solidFill>
                  <a:srgbClr val="993300"/>
                </a:solidFill>
              </a:rPr>
              <a:t> Gives own life/blood</a:t>
            </a:r>
          </a:p>
          <a:p>
            <a:pPr marL="0" indent="0" eaLnBrk="1" hangingPunct="1">
              <a:buNone/>
            </a:pPr>
            <a:r>
              <a:rPr lang="en-US" altLang="en-US" sz="2400" b="1" dirty="0">
                <a:solidFill>
                  <a:srgbClr val="993300"/>
                </a:solidFill>
              </a:rPr>
              <a:t> Healer/performer of</a:t>
            </a:r>
          </a:p>
          <a:p>
            <a:pPr marL="0" indent="0" eaLnBrk="1" hangingPunct="1">
              <a:buFont typeface="Wingdings" panose="05000000000000000000" pitchFamily="2" charset="2"/>
              <a:buNone/>
            </a:pPr>
            <a:r>
              <a:rPr lang="en-US" altLang="en-US" sz="2400" b="1" dirty="0">
                <a:solidFill>
                  <a:srgbClr val="993300"/>
                </a:solidFill>
              </a:rPr>
              <a:t>    miracles	</a:t>
            </a:r>
          </a:p>
          <a:p>
            <a:pPr marL="0" indent="0" eaLnBrk="1" hangingPunct="1">
              <a:buNone/>
            </a:pPr>
            <a:r>
              <a:rPr lang="en-US" altLang="en-US" sz="2400" b="1" dirty="0">
                <a:solidFill>
                  <a:srgbClr val="993300"/>
                </a:solidFill>
              </a:rPr>
              <a:t> God comes from heaven,</a:t>
            </a:r>
          </a:p>
          <a:p>
            <a:pPr marL="0" indent="0" eaLnBrk="1" hangingPunct="1">
              <a:buFont typeface="Wingdings" panose="05000000000000000000" pitchFamily="2" charset="2"/>
              <a:buNone/>
            </a:pPr>
            <a:r>
              <a:rPr lang="en-US" altLang="en-US" sz="2400" b="1" dirty="0">
                <a:solidFill>
                  <a:srgbClr val="993300"/>
                </a:solidFill>
              </a:rPr>
              <a:t>  </a:t>
            </a:r>
            <a:r>
              <a:rPr lang="en-US" altLang="en-US" b="1" dirty="0">
                <a:solidFill>
                  <a:srgbClr val="993300"/>
                </a:solidFill>
              </a:rPr>
              <a:t>visits the</a:t>
            </a:r>
            <a:r>
              <a:rPr lang="en-US" altLang="en-US" sz="2400" b="1" dirty="0">
                <a:solidFill>
                  <a:srgbClr val="993300"/>
                </a:solidFill>
              </a:rPr>
              <a:t> earth, descends</a:t>
            </a:r>
          </a:p>
          <a:p>
            <a:pPr marL="0" indent="0" eaLnBrk="1" hangingPunct="1">
              <a:buFont typeface="Wingdings" panose="05000000000000000000" pitchFamily="2" charset="2"/>
              <a:buNone/>
            </a:pPr>
            <a:r>
              <a:rPr lang="en-US" altLang="en-US" sz="2400" b="1" dirty="0">
                <a:solidFill>
                  <a:srgbClr val="993300"/>
                </a:solidFill>
              </a:rPr>
              <a:t>  to underworld, rises </a:t>
            </a:r>
          </a:p>
          <a:p>
            <a:pPr marL="0" indent="0" eaLnBrk="1" hangingPunct="1">
              <a:buFont typeface="Wingdings" panose="05000000000000000000" pitchFamily="2" charset="2"/>
              <a:buNone/>
            </a:pPr>
            <a:endParaRPr lang="en-US" altLang="en-US" sz="2400" b="1" dirty="0"/>
          </a:p>
        </p:txBody>
      </p:sp>
      <p:sp>
        <p:nvSpPr>
          <p:cNvPr id="143362" name="Footer Placeholder 5">
            <a:extLst>
              <a:ext uri="{FF2B5EF4-FFF2-40B4-BE49-F238E27FC236}">
                <a16:creationId xmlns:a16="http://schemas.microsoft.com/office/drawing/2014/main" id="{021BFF79-9992-4B5D-9798-07350B0A5D61}"/>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3200">
                <a:solidFill>
                  <a:srgbClr val="FFFF99"/>
                </a:solidFill>
                <a:latin typeface="Arial" panose="020B0604020202020204" pitchFamily="34" charset="0"/>
              </a:defRPr>
            </a:lvl1pPr>
            <a:lvl2pPr marL="742950" indent="-285750">
              <a:spcBef>
                <a:spcPct val="20000"/>
              </a:spcBef>
              <a:buChar char="–"/>
              <a:defRPr sz="2800">
                <a:solidFill>
                  <a:srgbClr val="FFFF99"/>
                </a:solidFill>
                <a:latin typeface="Arial" panose="020B0604020202020204" pitchFamily="34" charset="0"/>
              </a:defRPr>
            </a:lvl2pPr>
            <a:lvl3pPr marL="1143000" indent="-228600">
              <a:spcBef>
                <a:spcPct val="20000"/>
              </a:spcBef>
              <a:buChar char="•"/>
              <a:defRPr sz="2400">
                <a:solidFill>
                  <a:srgbClr val="FFFF99"/>
                </a:solidFill>
                <a:latin typeface="Arial" panose="020B0604020202020204" pitchFamily="34" charset="0"/>
              </a:defRPr>
            </a:lvl3pPr>
            <a:lvl4pPr marL="1600200" indent="-228600">
              <a:spcBef>
                <a:spcPct val="20000"/>
              </a:spcBef>
              <a:buChar char="–"/>
              <a:defRPr sz="2000">
                <a:solidFill>
                  <a:srgbClr val="FFFF99"/>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1000">
                <a:solidFill>
                  <a:srgbClr val="C46608"/>
                </a:solidFill>
                <a:cs typeface="Arial" panose="020B0604020202020204" pitchFamily="34" charset="0"/>
              </a:rPr>
              <a:t> © Lyle and Sherrie Smith 2022  </a:t>
            </a:r>
            <a:endParaRPr kumimoji="0" lang="en-US" altLang="en-US" sz="1000" b="0" i="0" u="none" strike="noStrike" kern="1200" cap="none" spc="0" normalizeH="0" baseline="0" noProof="0" dirty="0">
              <a:ln>
                <a:noFill/>
              </a:ln>
              <a:solidFill>
                <a:srgbClr val="C46608"/>
              </a:solidFill>
              <a:effectLst/>
              <a:uLnTx/>
              <a:uFillTx/>
              <a:latin typeface="Arial" panose="020B0604020202020204" pitchFamily="34" charset="0"/>
              <a:ea typeface="+mn-ea"/>
              <a:cs typeface="Arial" panose="020B0604020202020204" pitchFamily="34" charset="0"/>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1" name="Rectangle 3"/>
          <p:cNvSpPr>
            <a:spLocks noGrp="1" noChangeArrowheads="1"/>
          </p:cNvSpPr>
          <p:nvPr>
            <p:ph idx="1"/>
          </p:nvPr>
        </p:nvSpPr>
        <p:spPr>
          <a:xfrm>
            <a:off x="990600" y="1295400"/>
            <a:ext cx="7162800" cy="4800600"/>
          </a:xfrm>
        </p:spPr>
        <p:txBody>
          <a:bodyPr/>
          <a:lstStyle/>
          <a:p>
            <a:pPr algn="ctr">
              <a:buFont typeface="Wingdings" pitchFamily="2" charset="2"/>
              <a:buNone/>
            </a:pPr>
            <a:r>
              <a:rPr lang="en-US" sz="2800" b="1" dirty="0">
                <a:solidFill>
                  <a:srgbClr val="993300"/>
                </a:solidFill>
              </a:rPr>
              <a:t>Yes, the stones and the conquest documents are </a:t>
            </a:r>
          </a:p>
          <a:p>
            <a:pPr algn="ctr">
              <a:buFont typeface="Wingdings" pitchFamily="2" charset="2"/>
              <a:buNone/>
            </a:pPr>
            <a:r>
              <a:rPr lang="en-US" b="1" dirty="0">
                <a:solidFill>
                  <a:srgbClr val="993300"/>
                </a:solidFill>
              </a:rPr>
              <a:t>“crying out”</a:t>
            </a:r>
          </a:p>
          <a:p>
            <a:pPr algn="ctr">
              <a:buFont typeface="Wingdings" pitchFamily="2" charset="2"/>
              <a:buNone/>
            </a:pPr>
            <a:r>
              <a:rPr lang="en-US" sz="2800" b="1" dirty="0"/>
              <a:t> </a:t>
            </a:r>
            <a:r>
              <a:rPr lang="en-US" sz="2800" b="1" dirty="0">
                <a:solidFill>
                  <a:srgbClr val="993300"/>
                </a:solidFill>
              </a:rPr>
              <a:t>that Christ was in Mesoamerica.</a:t>
            </a:r>
          </a:p>
        </p:txBody>
      </p:sp>
      <p:sp>
        <p:nvSpPr>
          <p:cNvPr id="4" name="Footer Placeholder 4"/>
          <p:cNvSpPr>
            <a:spLocks noGrp="1"/>
          </p:cNvSpPr>
          <p:nvPr>
            <p:ph type="ftr" sz="quarter" idx="11"/>
          </p:nvPr>
        </p:nvSpPr>
        <p:spPr/>
        <p:txBody>
          <a:bodyPr/>
          <a:lstStyle/>
          <a:p>
            <a:r>
              <a:rPr lang="en-US"/>
              <a:t> © Lyle and Sherrie Smith 2022  </a:t>
            </a:r>
            <a:endParaRPr lang="en-US" dirty="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5" name="Rectangle 3"/>
          <p:cNvSpPr>
            <a:spLocks noGrp="1" noChangeArrowheads="1"/>
          </p:cNvSpPr>
          <p:nvPr>
            <p:ph type="title"/>
          </p:nvPr>
        </p:nvSpPr>
        <p:spPr>
          <a:xfrm>
            <a:off x="457200" y="0"/>
            <a:ext cx="8229600" cy="1371600"/>
          </a:xfrm>
        </p:spPr>
        <p:txBody>
          <a:bodyPr/>
          <a:lstStyle/>
          <a:p>
            <a:r>
              <a:rPr lang="en-US" dirty="0"/>
              <a:t>Jesus Said:</a:t>
            </a:r>
          </a:p>
        </p:txBody>
      </p:sp>
      <p:sp>
        <p:nvSpPr>
          <p:cNvPr id="294916" name="Rectangle 4"/>
          <p:cNvSpPr>
            <a:spLocks noGrp="1" noChangeArrowheads="1"/>
          </p:cNvSpPr>
          <p:nvPr>
            <p:ph idx="1"/>
          </p:nvPr>
        </p:nvSpPr>
        <p:spPr>
          <a:xfrm>
            <a:off x="990600" y="1295400"/>
            <a:ext cx="7696200" cy="4343400"/>
          </a:xfrm>
        </p:spPr>
        <p:txBody>
          <a:bodyPr/>
          <a:lstStyle/>
          <a:p>
            <a:pPr>
              <a:lnSpc>
                <a:spcPct val="90000"/>
              </a:lnSpc>
              <a:buFont typeface="Wingdings" pitchFamily="2" charset="2"/>
              <a:buNone/>
            </a:pPr>
            <a:r>
              <a:rPr lang="en-US" dirty="0"/>
              <a:t>	“</a:t>
            </a:r>
            <a:r>
              <a:rPr lang="en-US" sz="4400" dirty="0"/>
              <a:t>And other sheep I have, which are not of this fold: them also I must bring, and they shall hear my voice; and there shall be one fold, and one shepherd.” </a:t>
            </a:r>
          </a:p>
          <a:p>
            <a:pPr algn="r">
              <a:lnSpc>
                <a:spcPct val="90000"/>
              </a:lnSpc>
              <a:buFont typeface="Wingdings" pitchFamily="2" charset="2"/>
              <a:buNone/>
            </a:pPr>
            <a:r>
              <a:rPr lang="en-US" dirty="0"/>
              <a:t>—John 10:16</a:t>
            </a:r>
          </a:p>
        </p:txBody>
      </p:sp>
      <p:sp>
        <p:nvSpPr>
          <p:cNvPr id="6" name="Footer Placeholder 4"/>
          <p:cNvSpPr>
            <a:spLocks noGrp="1"/>
          </p:cNvSpPr>
          <p:nvPr>
            <p:ph type="ftr" sz="quarter" idx="11"/>
          </p:nvPr>
        </p:nvSpPr>
        <p:spPr/>
        <p:txBody>
          <a:bodyPr/>
          <a:lstStyle/>
          <a:p>
            <a:r>
              <a:rPr lang="en-US"/>
              <a:t> © Lyle and Sherrie Smith 2022  </a:t>
            </a:r>
            <a:endParaRPr lang="en-US" dirty="0"/>
          </a:p>
        </p:txBody>
      </p:sp>
      <p:pic>
        <p:nvPicPr>
          <p:cNvPr id="294914" name="Picture 2" descr="jesus-shepherd-gg"/>
          <p:cNvPicPr>
            <a:picLocks noChangeAspect="1" noChangeArrowheads="1"/>
          </p:cNvPicPr>
          <p:nvPr/>
        </p:nvPicPr>
        <p:blipFill>
          <a:blip r:embed="rId3" cstate="print"/>
          <a:srcRect/>
          <a:stretch>
            <a:fillRect/>
          </a:stretch>
        </p:blipFill>
        <p:spPr bwMode="auto">
          <a:xfrm>
            <a:off x="0" y="0"/>
            <a:ext cx="9144000" cy="6400800"/>
          </a:xfrm>
          <a:prstGeom prst="rect">
            <a:avLst/>
          </a:prstGeom>
          <a:noFill/>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p:nvPr>
        </p:nvSpPr>
        <p:spPr/>
        <p:txBody>
          <a:bodyPr/>
          <a:lstStyle/>
          <a:p>
            <a:pPr>
              <a:buNone/>
            </a:pPr>
            <a:r>
              <a:rPr lang="en-US" sz="2800" b="1" dirty="0"/>
              <a:t>   We began this presentation by showing evidence of documents from the conquest period through the 19</a:t>
            </a:r>
            <a:r>
              <a:rPr lang="en-US" sz="2800" b="1" baseline="30000" dirty="0"/>
              <a:t>th</a:t>
            </a:r>
            <a:r>
              <a:rPr lang="en-US" sz="2800" b="1" dirty="0"/>
              <a:t> century.</a:t>
            </a:r>
          </a:p>
          <a:p>
            <a:endParaRPr lang="en-US" sz="2800" b="1" dirty="0"/>
          </a:p>
          <a:p>
            <a:pPr>
              <a:buNone/>
            </a:pPr>
            <a:r>
              <a:rPr lang="en-US" sz="2800" b="1" dirty="0"/>
              <a:t>   Second we have presented considerable information about the hero god Quetzalcoatl known in the Maya area as Kulkulkan.</a:t>
            </a:r>
          </a:p>
          <a:p>
            <a:endParaRPr lang="en-US" sz="2800" b="1" dirty="0"/>
          </a:p>
          <a:p>
            <a:pPr>
              <a:buNone/>
            </a:pPr>
            <a:r>
              <a:rPr lang="en-US" sz="2800" b="1" dirty="0"/>
              <a:t>    And finally we have shown current archaeological evidence that ties all three areas together in describing the Maya   God GI.</a:t>
            </a:r>
          </a:p>
        </p:txBody>
      </p:sp>
      <p:sp>
        <p:nvSpPr>
          <p:cNvPr id="4" name="Footer Placeholder 3"/>
          <p:cNvSpPr>
            <a:spLocks noGrp="1"/>
          </p:cNvSpPr>
          <p:nvPr>
            <p:ph type="ftr" sz="quarter" idx="11"/>
          </p:nvPr>
        </p:nvSpPr>
        <p:spPr/>
        <p:txBody>
          <a:bodyPr/>
          <a:lstStyle/>
          <a:p>
            <a:r>
              <a:rPr lang="en-US"/>
              <a:t> © Lyle and Sherrie Smith 2022  </a:t>
            </a:r>
            <a:endParaRPr lang="en-US" dirty="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p:nvPr>
        </p:nvSpPr>
        <p:spPr>
          <a:xfrm>
            <a:off x="533400" y="228600"/>
            <a:ext cx="8077200" cy="6172200"/>
          </a:xfrm>
        </p:spPr>
        <p:txBody>
          <a:bodyPr/>
          <a:lstStyle/>
          <a:p>
            <a:pPr>
              <a:buNone/>
            </a:pPr>
            <a:r>
              <a:rPr lang="en-US" sz="2800" b="1" dirty="0"/>
              <a:t>   </a:t>
            </a:r>
            <a:r>
              <a:rPr lang="en-US" sz="2400" b="1" dirty="0">
                <a:solidFill>
                  <a:srgbClr val="993300"/>
                </a:solidFill>
              </a:rPr>
              <a:t>Remember also that the study of archaeology is based on the theory of evolution, and does not accept the belief of God and creation.  This means that most archaeologists will never see and understand the information presented here as supporting the belief that Christ was in Mesoamerica.  Don’t expect them to!!</a:t>
            </a:r>
          </a:p>
          <a:p>
            <a:endParaRPr lang="en-US" sz="2400" b="1" dirty="0">
              <a:solidFill>
                <a:srgbClr val="993300"/>
              </a:solidFill>
            </a:endParaRPr>
          </a:p>
          <a:p>
            <a:pPr>
              <a:buNone/>
            </a:pPr>
            <a:r>
              <a:rPr lang="en-US" sz="2400" b="1" dirty="0">
                <a:solidFill>
                  <a:srgbClr val="993300"/>
                </a:solidFill>
              </a:rPr>
              <a:t> 	It is important for us to know that </a:t>
            </a:r>
            <a:r>
              <a:rPr lang="en-US" sz="2400" b="1" u="sng" dirty="0">
                <a:solidFill>
                  <a:srgbClr val="993300"/>
                </a:solidFill>
              </a:rPr>
              <a:t>current archaeologists are telling the history as found in The Book of Mormon</a:t>
            </a:r>
            <a:r>
              <a:rPr lang="en-US" sz="2400" b="1" dirty="0">
                <a:solidFill>
                  <a:srgbClr val="993300"/>
                </a:solidFill>
              </a:rPr>
              <a:t> even though they do not understand it as doing so.</a:t>
            </a:r>
          </a:p>
        </p:txBody>
      </p:sp>
      <p:sp>
        <p:nvSpPr>
          <p:cNvPr id="3" name="Footer Placeholder 2"/>
          <p:cNvSpPr>
            <a:spLocks noGrp="1"/>
          </p:cNvSpPr>
          <p:nvPr>
            <p:ph type="ftr" sz="quarter" idx="11"/>
          </p:nvPr>
        </p:nvSpPr>
        <p:spPr/>
        <p:txBody>
          <a:bodyPr/>
          <a:lstStyle/>
          <a:p>
            <a:r>
              <a:rPr lang="en-US"/>
              <a:t> © Lyle and Sherrie Smith 2022  </a:t>
            </a:r>
            <a:endParaRPr lang="en-US" dirty="0"/>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BCABEF1-1734-48AD-BE78-5828A89532E4}"/>
              </a:ext>
            </a:extLst>
          </p:cNvPr>
          <p:cNvSpPr>
            <a:spLocks noGrp="1"/>
          </p:cNvSpPr>
          <p:nvPr>
            <p:ph idx="1"/>
          </p:nvPr>
        </p:nvSpPr>
        <p:spPr>
          <a:xfrm>
            <a:off x="822960" y="533400"/>
            <a:ext cx="7543800" cy="4969594"/>
          </a:xfrm>
        </p:spPr>
        <p:txBody>
          <a:bodyPr>
            <a:noAutofit/>
          </a:bodyPr>
          <a:lstStyle/>
          <a:p>
            <a:r>
              <a:rPr lang="en-US" sz="3200" b="1" dirty="0">
                <a:solidFill>
                  <a:srgbClr val="FF0000"/>
                </a:solidFill>
              </a:rPr>
              <a:t>Keep in mind that </a:t>
            </a:r>
            <a:r>
              <a:rPr lang="en-US" sz="3200" b="1" u="sng" dirty="0">
                <a:solidFill>
                  <a:schemeClr val="tx1"/>
                </a:solidFill>
              </a:rPr>
              <a:t>Mesoamerica is the only area in the Americas where writing systems have been identified</a:t>
            </a:r>
            <a:r>
              <a:rPr lang="en-US" sz="3200" b="1" dirty="0">
                <a:solidFill>
                  <a:schemeClr val="tx1"/>
                </a:solidFill>
              </a:rPr>
              <a:t>.  </a:t>
            </a:r>
            <a:r>
              <a:rPr lang="en-US" sz="3200" b="1" dirty="0">
                <a:solidFill>
                  <a:srgbClr val="FF0000"/>
                </a:solidFill>
              </a:rPr>
              <a:t>While a few isolated examples of written inscriptions have been found in both North and South America, </a:t>
            </a:r>
            <a:r>
              <a:rPr lang="en-US" sz="3200" b="1" u="sng" dirty="0">
                <a:solidFill>
                  <a:schemeClr val="tx1"/>
                </a:solidFill>
              </a:rPr>
              <a:t>epigraphers recognize that the only writing systems in the Americas, earlier than Columbus, are found in Mesoamerica</a:t>
            </a:r>
            <a:r>
              <a:rPr lang="en-US" sz="3200" b="1" dirty="0">
                <a:solidFill>
                  <a:schemeClr val="tx1"/>
                </a:solidFill>
              </a:rPr>
              <a:t>. The Book of Mormon absolutely requires a written language. </a:t>
            </a:r>
            <a:r>
              <a:rPr lang="en-US" sz="3200" b="1" dirty="0">
                <a:solidFill>
                  <a:srgbClr val="FF0000"/>
                </a:solidFill>
              </a:rPr>
              <a:t>Add to this the evidence that the writing system in the Maya area functions like old world scripts such as Egyptian.</a:t>
            </a:r>
          </a:p>
        </p:txBody>
      </p:sp>
      <p:sp>
        <p:nvSpPr>
          <p:cNvPr id="4" name="Footer Placeholder 3">
            <a:extLst>
              <a:ext uri="{FF2B5EF4-FFF2-40B4-BE49-F238E27FC236}">
                <a16:creationId xmlns:a16="http://schemas.microsoft.com/office/drawing/2014/main" id="{894BB26B-7480-4A64-9D8D-8BFAE93027EA}"/>
              </a:ext>
            </a:extLst>
          </p:cNvPr>
          <p:cNvSpPr>
            <a:spLocks noGrp="1"/>
          </p:cNvSpPr>
          <p:nvPr>
            <p:ph type="ftr" sz="quarter" idx="11"/>
          </p:nvPr>
        </p:nvSpPr>
        <p:spPr/>
        <p:txBody>
          <a:bodyPr/>
          <a:lstStyle/>
          <a:p>
            <a:pPr defTabSz="342900" eaLnBrk="1" fontAlgn="auto" hangingPunct="1">
              <a:spcBef>
                <a:spcPts val="0"/>
              </a:spcBef>
              <a:spcAft>
                <a:spcPts val="0"/>
              </a:spcAft>
            </a:pPr>
            <a:r>
              <a:rPr lang="en-US">
                <a:solidFill>
                  <a:srgbClr val="E48312"/>
                </a:solidFill>
                <a:latin typeface="Calibri" panose="020F0502020204030204"/>
              </a:rPr>
              <a:t> © Lyle and Sherrie Smith 2022  </a:t>
            </a:r>
            <a:endParaRPr lang="en-US" dirty="0">
              <a:solidFill>
                <a:srgbClr val="E48312"/>
              </a:solidFill>
              <a:latin typeface="Calibri" panose="020F0502020204030204"/>
            </a:endParaRPr>
          </a:p>
        </p:txBody>
      </p:sp>
    </p:spTree>
    <p:extLst>
      <p:ext uri="{BB962C8B-B14F-4D97-AF65-F5344CB8AC3E}">
        <p14:creationId xmlns:p14="http://schemas.microsoft.com/office/powerpoint/2010/main" val="76567947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5"/>
          <p:cNvPicPr>
            <a:picLocks noGrp="1" noChangeAspect="1" noChangeArrowheads="1"/>
          </p:cNvPicPr>
          <p:nvPr>
            <p:ph sz="half" idx="1"/>
          </p:nvPr>
        </p:nvPicPr>
        <p:blipFill>
          <a:blip r:embed="rId3" cstate="print"/>
          <a:stretch>
            <a:fillRect/>
          </a:stretch>
        </p:blipFill>
        <p:spPr>
          <a:xfrm>
            <a:off x="2362200" y="46145"/>
            <a:ext cx="4419600" cy="5521845"/>
          </a:xfrm>
        </p:spPr>
      </p:pic>
      <p:sp>
        <p:nvSpPr>
          <p:cNvPr id="3077" name="Rectangle 6"/>
          <p:cNvSpPr>
            <a:spLocks noGrp="1" noChangeArrowheads="1"/>
          </p:cNvSpPr>
          <p:nvPr>
            <p:ph type="body" sz="half" idx="2"/>
          </p:nvPr>
        </p:nvSpPr>
        <p:spPr>
          <a:xfrm>
            <a:off x="1447800" y="5513388"/>
            <a:ext cx="6096000" cy="1039812"/>
          </a:xfrm>
        </p:spPr>
        <p:txBody>
          <a:bodyPr/>
          <a:lstStyle/>
          <a:p>
            <a:pPr marL="0" indent="0" algn="ctr" eaLnBrk="1" hangingPunct="1">
              <a:buNone/>
            </a:pPr>
            <a:r>
              <a:rPr lang="en-US" sz="1800" b="1" dirty="0">
                <a:solidFill>
                  <a:srgbClr val="CC6600"/>
                </a:solidFill>
                <a:latin typeface="Tahoma" pitchFamily="34" charset="0"/>
              </a:rPr>
              <a:t>I</a:t>
            </a:r>
            <a:r>
              <a:rPr lang="en-US" sz="1800" b="1" dirty="0">
                <a:solidFill>
                  <a:srgbClr val="993300"/>
                </a:solidFill>
                <a:latin typeface="Tahoma" pitchFamily="34" charset="0"/>
              </a:rPr>
              <a:t> saw another angel flying in the midst of heaven having the everlasting gospel to preach unto unto them that dwell on the </a:t>
            </a:r>
            <a:r>
              <a:rPr lang="en-US" sz="2000" b="1" dirty="0">
                <a:solidFill>
                  <a:srgbClr val="993300"/>
                </a:solidFill>
                <a:latin typeface="Tahoma" pitchFamily="34" charset="0"/>
              </a:rPr>
              <a:t>earth</a:t>
            </a:r>
          </a:p>
        </p:txBody>
      </p:sp>
      <p:sp>
        <p:nvSpPr>
          <p:cNvPr id="3074" name="Footer Placeholder 5"/>
          <p:cNvSpPr>
            <a:spLocks noGrp="1"/>
          </p:cNvSpPr>
          <p:nvPr>
            <p:ph type="ftr" sz="quarter" idx="11"/>
          </p:nvPr>
        </p:nvSpPr>
        <p:spPr>
          <a:noFill/>
        </p:spPr>
        <p:txBody>
          <a:bodyPr/>
          <a:lstStyle/>
          <a:p>
            <a:r>
              <a:rPr lang="en-US"/>
              <a:t> © Lyle and Sherrie Smith 2022  </a:t>
            </a:r>
            <a:endParaRPr lang="en-US" dirty="0"/>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4572000"/>
          </a:xfrm>
        </p:spPr>
        <p:txBody>
          <a:bodyPr/>
          <a:lstStyle/>
          <a:p>
            <a:r>
              <a:rPr lang="en-US" sz="3600" b="1" dirty="0">
                <a:solidFill>
                  <a:srgbClr val="993300"/>
                </a:solidFill>
                <a:latin typeface="Calibri" panose="020F0502020204030204" pitchFamily="34" charset="0"/>
                <a:cs typeface="Calibri" panose="020F0502020204030204" pitchFamily="34" charset="0"/>
              </a:rPr>
              <a:t>The everlasting gospel is taught in </a:t>
            </a:r>
            <a:br>
              <a:rPr lang="en-US" sz="3600" b="1" dirty="0">
                <a:solidFill>
                  <a:srgbClr val="993300"/>
                </a:solidFill>
                <a:latin typeface="Calibri" panose="020F0502020204030204" pitchFamily="34" charset="0"/>
                <a:cs typeface="Calibri" panose="020F0502020204030204" pitchFamily="34" charset="0"/>
              </a:rPr>
            </a:br>
            <a:r>
              <a:rPr lang="en-US" sz="3600" b="1" dirty="0">
                <a:solidFill>
                  <a:srgbClr val="993300"/>
                </a:solidFill>
                <a:latin typeface="Calibri" panose="020F0502020204030204" pitchFamily="34" charset="0"/>
                <a:cs typeface="Calibri" panose="020F0502020204030204" pitchFamily="34" charset="0"/>
              </a:rPr>
              <a:t>The Book of Mormon, </a:t>
            </a:r>
            <a:br>
              <a:rPr lang="en-US" sz="3600" b="1" dirty="0">
                <a:solidFill>
                  <a:srgbClr val="993300"/>
                </a:solidFill>
                <a:latin typeface="Calibri" panose="020F0502020204030204" pitchFamily="34" charset="0"/>
                <a:cs typeface="Calibri" panose="020F0502020204030204" pitchFamily="34" charset="0"/>
              </a:rPr>
            </a:br>
            <a:r>
              <a:rPr lang="en-US" sz="3600" b="1" dirty="0">
                <a:solidFill>
                  <a:srgbClr val="993300"/>
                </a:solidFill>
                <a:latin typeface="Calibri" panose="020F0502020204030204" pitchFamily="34" charset="0"/>
                <a:cs typeface="Calibri" panose="020F0502020204030204" pitchFamily="34" charset="0"/>
              </a:rPr>
              <a:t> the Inspired Version of the Bible and the Doctrine and Covenants</a:t>
            </a:r>
            <a:br>
              <a:rPr lang="en-US" sz="3600" b="1" dirty="0">
                <a:solidFill>
                  <a:srgbClr val="993300"/>
                </a:solidFill>
                <a:latin typeface="Calibri" panose="020F0502020204030204" pitchFamily="34" charset="0"/>
                <a:cs typeface="Calibri" panose="020F0502020204030204" pitchFamily="34" charset="0"/>
              </a:rPr>
            </a:br>
            <a:br>
              <a:rPr lang="en-US" sz="3600" b="1" dirty="0">
                <a:solidFill>
                  <a:srgbClr val="993300"/>
                </a:solidFill>
                <a:latin typeface="Calibri" panose="020F0502020204030204" pitchFamily="34" charset="0"/>
                <a:cs typeface="Calibri" panose="020F0502020204030204" pitchFamily="34" charset="0"/>
              </a:rPr>
            </a:br>
            <a:r>
              <a:rPr lang="en-US" sz="3600" b="1" dirty="0">
                <a:solidFill>
                  <a:srgbClr val="993300"/>
                </a:solidFill>
                <a:latin typeface="Calibri" panose="020F0502020204030204" pitchFamily="34" charset="0"/>
                <a:cs typeface="Calibri" panose="020F0502020204030204" pitchFamily="34" charset="0"/>
              </a:rPr>
              <a:t>They witness of </a:t>
            </a:r>
            <a:br>
              <a:rPr lang="en-US" sz="3600" b="1" dirty="0">
                <a:solidFill>
                  <a:srgbClr val="993300"/>
                </a:solidFill>
                <a:latin typeface="Calibri" panose="020F0502020204030204" pitchFamily="34" charset="0"/>
                <a:cs typeface="Calibri" panose="020F0502020204030204" pitchFamily="34" charset="0"/>
              </a:rPr>
            </a:br>
            <a:r>
              <a:rPr lang="en-US" sz="3600" b="1" dirty="0">
                <a:solidFill>
                  <a:srgbClr val="993300"/>
                </a:solidFill>
                <a:latin typeface="Calibri" panose="020F0502020204030204" pitchFamily="34" charset="0"/>
                <a:cs typeface="Calibri" panose="020F0502020204030204" pitchFamily="34" charset="0"/>
              </a:rPr>
              <a:t>Jesus Christ</a:t>
            </a:r>
          </a:p>
        </p:txBody>
      </p:sp>
      <p:sp>
        <p:nvSpPr>
          <p:cNvPr id="3" name="Footer Placeholder 2"/>
          <p:cNvSpPr>
            <a:spLocks noGrp="1"/>
          </p:cNvSpPr>
          <p:nvPr>
            <p:ph type="ftr" sz="quarter" idx="11"/>
          </p:nvPr>
        </p:nvSpPr>
        <p:spPr/>
        <p:txBody>
          <a:bodyPr/>
          <a:lstStyle/>
          <a:p>
            <a:r>
              <a:rPr lang="en-US"/>
              <a:t> © Lyle and Sherrie Smith 2022  </a:t>
            </a:r>
            <a:endParaRPr lang="en-US" dirty="0"/>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B1AC375-0B9D-4433-8703-322B6BF1B773}"/>
              </a:ext>
            </a:extLst>
          </p:cNvPr>
          <p:cNvSpPr>
            <a:spLocks noGrp="1"/>
          </p:cNvSpPr>
          <p:nvPr>
            <p:ph idx="1"/>
          </p:nvPr>
        </p:nvSpPr>
        <p:spPr>
          <a:xfrm>
            <a:off x="457200" y="457200"/>
            <a:ext cx="8229600" cy="5486400"/>
          </a:xfrm>
        </p:spPr>
        <p:txBody>
          <a:bodyPr/>
          <a:lstStyle/>
          <a:p>
            <a:pPr marL="0" marR="0" lvl="0" indent="0" algn="l" defTabSz="914400" rtl="0" eaLnBrk="1" fontAlgn="base" latinLnBrk="0" hangingPunct="1">
              <a:lnSpc>
                <a:spcPct val="100000"/>
              </a:lnSpc>
              <a:spcBef>
                <a:spcPct val="20000"/>
              </a:spcBef>
              <a:spcAft>
                <a:spcPct val="0"/>
              </a:spcAft>
              <a:buClr>
                <a:srgbClr val="CC6600"/>
              </a:buClr>
              <a:buSzPct val="65000"/>
              <a:buFont typeface="Wingdings" pitchFamily="2" charset="2"/>
              <a:buNone/>
              <a:tabLst/>
              <a:defRPr/>
            </a:pPr>
            <a:r>
              <a:rPr kumimoji="0" lang="en-US" sz="2400" b="0" i="0" u="none" strike="noStrike" kern="0" cap="none" spc="0" normalizeH="0" baseline="0" noProof="0" dirty="0">
                <a:ln>
                  <a:noFill/>
                </a:ln>
                <a:solidFill>
                  <a:srgbClr val="663300"/>
                </a:solidFill>
                <a:effectLst/>
                <a:uLnTx/>
                <a:uFillTx/>
                <a:latin typeface="Tahoma"/>
                <a:ea typeface="+mn-ea"/>
                <a:cs typeface="+mn-cs"/>
              </a:rPr>
              <a:t>Underlining and coloring of words in this presentation has been done by the authors of this presentation to show emphasis. </a:t>
            </a:r>
          </a:p>
          <a:p>
            <a:pPr marL="0" marR="0" lvl="0" indent="0" algn="l" defTabSz="914400" rtl="0" eaLnBrk="1" fontAlgn="base" latinLnBrk="0" hangingPunct="1">
              <a:lnSpc>
                <a:spcPct val="100000"/>
              </a:lnSpc>
              <a:spcBef>
                <a:spcPct val="20000"/>
              </a:spcBef>
              <a:spcAft>
                <a:spcPct val="0"/>
              </a:spcAft>
              <a:buClr>
                <a:srgbClr val="CC6600"/>
              </a:buClr>
              <a:buSzPct val="65000"/>
              <a:buFont typeface="Wingdings" pitchFamily="2" charset="2"/>
              <a:buNone/>
              <a:tabLst/>
              <a:defRPr/>
            </a:pPr>
            <a:endParaRPr kumimoji="0" lang="en-US" sz="2400" b="0" i="0" u="none" strike="noStrike" kern="0" cap="none" spc="0" normalizeH="0" baseline="0" noProof="0" dirty="0">
              <a:ln>
                <a:noFill/>
              </a:ln>
              <a:solidFill>
                <a:srgbClr val="663300"/>
              </a:solidFill>
              <a:effectLst/>
              <a:uLnTx/>
              <a:uFillTx/>
              <a:latin typeface="Tahoma"/>
              <a:ea typeface="+mn-ea"/>
              <a:cs typeface="+mn-cs"/>
            </a:endParaRPr>
          </a:p>
          <a:p>
            <a:pPr marL="0" marR="0" lvl="0" indent="0" algn="l" defTabSz="914400" rtl="0" eaLnBrk="1" fontAlgn="base" latinLnBrk="0" hangingPunct="1">
              <a:lnSpc>
                <a:spcPct val="100000"/>
              </a:lnSpc>
              <a:spcBef>
                <a:spcPct val="20000"/>
              </a:spcBef>
              <a:spcAft>
                <a:spcPct val="0"/>
              </a:spcAft>
              <a:buClr>
                <a:srgbClr val="CC6600"/>
              </a:buClr>
              <a:buSzPct val="65000"/>
              <a:buFont typeface="Wingdings" pitchFamily="2" charset="2"/>
              <a:buNone/>
              <a:tabLst/>
              <a:defRPr/>
            </a:pPr>
            <a:r>
              <a:rPr kumimoji="0" lang="en-US" sz="2400" b="0" i="0" u="none" strike="noStrike" kern="0" cap="none" spc="0" normalizeH="0" baseline="0" noProof="0" dirty="0">
                <a:ln>
                  <a:noFill/>
                </a:ln>
                <a:solidFill>
                  <a:srgbClr val="663300"/>
                </a:solidFill>
                <a:effectLst/>
                <a:uLnTx/>
                <a:uFillTx/>
                <a:latin typeface="Tahoma"/>
                <a:ea typeface="+mn-ea"/>
                <a:cs typeface="+mn-cs"/>
              </a:rPr>
              <a:t>This Power Point presentation is available for anyone to use. Please show it using “</a:t>
            </a:r>
            <a:r>
              <a:rPr kumimoji="0" lang="en-US" sz="2400" b="0" i="0" u="sng" strike="noStrike" kern="0" cap="none" spc="0" normalizeH="0" baseline="0" noProof="0" dirty="0">
                <a:ln>
                  <a:noFill/>
                </a:ln>
                <a:solidFill>
                  <a:srgbClr val="663300"/>
                </a:solidFill>
                <a:effectLst/>
                <a:uLnTx/>
                <a:uFillTx/>
                <a:latin typeface="Tahoma"/>
                <a:ea typeface="+mn-ea"/>
                <a:cs typeface="+mn-cs"/>
              </a:rPr>
              <a:t>presenters</a:t>
            </a:r>
            <a:r>
              <a:rPr kumimoji="0" lang="en-US" sz="2400" b="0" i="0" u="none" strike="noStrike" kern="0" cap="none" spc="0" normalizeH="0" baseline="0" noProof="0" dirty="0">
                <a:ln>
                  <a:noFill/>
                </a:ln>
                <a:solidFill>
                  <a:srgbClr val="663300"/>
                </a:solidFill>
                <a:effectLst/>
                <a:uLnTx/>
                <a:uFillTx/>
                <a:latin typeface="Tahoma"/>
                <a:ea typeface="+mn-ea"/>
                <a:cs typeface="+mn-cs"/>
              </a:rPr>
              <a:t> mode.” That way you will have access to the notes that go with some of the pictures. If you have </a:t>
            </a:r>
            <a:r>
              <a:rPr kumimoji="0" lang="en-US" sz="2400" b="0" i="0" u="sng" strike="noStrike" kern="0" cap="none" spc="0" normalizeH="0" baseline="0" noProof="0" dirty="0">
                <a:ln>
                  <a:noFill/>
                </a:ln>
                <a:solidFill>
                  <a:srgbClr val="663300"/>
                </a:solidFill>
                <a:effectLst/>
                <a:uLnTx/>
                <a:uFillTx/>
                <a:latin typeface="Tahoma"/>
                <a:ea typeface="+mn-ea"/>
                <a:cs typeface="+mn-cs"/>
              </a:rPr>
              <a:t>questions </a:t>
            </a:r>
            <a:r>
              <a:rPr kumimoji="0" lang="en-US" sz="2400" b="0" i="0" u="none" strike="noStrike" kern="0" cap="none" spc="0" normalizeH="0" baseline="0" noProof="0" dirty="0">
                <a:ln>
                  <a:noFill/>
                </a:ln>
                <a:solidFill>
                  <a:srgbClr val="663300"/>
                </a:solidFill>
                <a:effectLst/>
                <a:uLnTx/>
                <a:uFillTx/>
                <a:latin typeface="Tahoma"/>
                <a:ea typeface="+mn-ea"/>
                <a:cs typeface="+mn-cs"/>
              </a:rPr>
              <a:t>contact me.</a:t>
            </a:r>
          </a:p>
          <a:p>
            <a:pPr marL="0" marR="0" lvl="0" indent="0" algn="l" defTabSz="914400" rtl="0" eaLnBrk="1" fontAlgn="base" latinLnBrk="0" hangingPunct="1">
              <a:lnSpc>
                <a:spcPct val="100000"/>
              </a:lnSpc>
              <a:spcBef>
                <a:spcPct val="20000"/>
              </a:spcBef>
              <a:spcAft>
                <a:spcPct val="0"/>
              </a:spcAft>
              <a:buClr>
                <a:srgbClr val="CC6600"/>
              </a:buClr>
              <a:buSzPct val="65000"/>
              <a:buFont typeface="Wingdings" pitchFamily="2" charset="2"/>
              <a:buNone/>
              <a:tabLst/>
              <a:defRPr/>
            </a:pPr>
            <a:endParaRPr kumimoji="0" lang="en-US" sz="2400" b="0" i="0" u="none" strike="noStrike" kern="0" cap="none" spc="0" normalizeH="0" baseline="0" noProof="0" dirty="0">
              <a:ln>
                <a:noFill/>
              </a:ln>
              <a:solidFill>
                <a:srgbClr val="663300"/>
              </a:solidFill>
              <a:effectLst/>
              <a:uLnTx/>
              <a:uFillTx/>
              <a:latin typeface="Tahoma"/>
              <a:ea typeface="+mn-ea"/>
              <a:cs typeface="+mn-cs"/>
            </a:endParaRPr>
          </a:p>
          <a:p>
            <a:pPr marL="0" marR="0" lvl="0" indent="0" algn="l" defTabSz="914400" rtl="0" eaLnBrk="1" fontAlgn="base" latinLnBrk="0" hangingPunct="1">
              <a:lnSpc>
                <a:spcPct val="100000"/>
              </a:lnSpc>
              <a:spcBef>
                <a:spcPct val="20000"/>
              </a:spcBef>
              <a:spcAft>
                <a:spcPct val="0"/>
              </a:spcAft>
              <a:buClr>
                <a:srgbClr val="CC6600"/>
              </a:buClr>
              <a:buSzPct val="65000"/>
              <a:buFont typeface="Wingdings" pitchFamily="2" charset="2"/>
              <a:buNone/>
              <a:tabLst/>
              <a:defRPr/>
            </a:pPr>
            <a:r>
              <a:rPr kumimoji="0" lang="en-US" sz="2400" b="0" i="0" u="none" strike="noStrike" kern="0" cap="none" spc="0" normalizeH="0" baseline="0" noProof="0" dirty="0">
                <a:ln>
                  <a:noFill/>
                </a:ln>
                <a:solidFill>
                  <a:srgbClr val="663300"/>
                </a:solidFill>
                <a:effectLst/>
                <a:uLnTx/>
                <a:uFillTx/>
                <a:latin typeface="Tahoma"/>
                <a:ea typeface="+mn-ea"/>
                <a:cs typeface="+mn-cs"/>
              </a:rPr>
              <a:t>Note also that it is under copy write. This means that if you change this material from what we have done you must let your viewers know what you have changed.</a:t>
            </a:r>
          </a:p>
          <a:p>
            <a:pPr marL="3886200" marR="0" lvl="8" indent="-228600" algn="l" defTabSz="914400" rtl="0" eaLnBrk="1" fontAlgn="base" latinLnBrk="0" hangingPunct="1">
              <a:lnSpc>
                <a:spcPct val="100000"/>
              </a:lnSpc>
              <a:spcBef>
                <a:spcPct val="20000"/>
              </a:spcBef>
              <a:spcAft>
                <a:spcPct val="0"/>
              </a:spcAft>
              <a:buClr>
                <a:srgbClr val="00CCFF"/>
              </a:buClr>
              <a:buSzPct val="65000"/>
              <a:buFont typeface="Wingdings" pitchFamily="2" charset="2"/>
              <a:buChar char="n"/>
              <a:tabLst/>
              <a:defRPr/>
            </a:pPr>
            <a:r>
              <a:rPr kumimoji="0" lang="en-US" sz="2000" b="0" i="0" u="none" strike="noStrike" kern="0" cap="none" spc="0" normalizeH="0" baseline="0" noProof="0" dirty="0">
                <a:ln>
                  <a:noFill/>
                </a:ln>
                <a:solidFill>
                  <a:srgbClr val="993300"/>
                </a:solidFill>
                <a:effectLst>
                  <a:outerShdw blurRad="38100" dist="38100" dir="2700000" algn="tl">
                    <a:srgbClr val="000000"/>
                  </a:outerShdw>
                </a:effectLst>
                <a:uLnTx/>
                <a:uFillTx/>
                <a:latin typeface="Tahoma"/>
              </a:rPr>
              <a:t>Lyle Smith</a:t>
            </a:r>
          </a:p>
          <a:p>
            <a:pPr marL="3886200" marR="0" lvl="8" indent="-228600" algn="l" defTabSz="914400" rtl="0" eaLnBrk="1" fontAlgn="base" latinLnBrk="0" hangingPunct="1">
              <a:lnSpc>
                <a:spcPct val="100000"/>
              </a:lnSpc>
              <a:spcBef>
                <a:spcPct val="20000"/>
              </a:spcBef>
              <a:spcAft>
                <a:spcPct val="0"/>
              </a:spcAft>
              <a:buClr>
                <a:srgbClr val="00CCFF"/>
              </a:buClr>
              <a:buSzPct val="65000"/>
              <a:buFont typeface="Wingdings" pitchFamily="2" charset="2"/>
              <a:buChar char="n"/>
              <a:tabLst/>
              <a:defRPr/>
            </a:pPr>
            <a:r>
              <a:rPr kumimoji="0" lang="en-US" sz="2000" b="0" i="0" u="none" strike="noStrike" kern="0" cap="none" spc="0" normalizeH="0" baseline="0" noProof="0" dirty="0">
                <a:ln>
                  <a:noFill/>
                </a:ln>
                <a:solidFill>
                  <a:srgbClr val="993300"/>
                </a:solidFill>
                <a:effectLst>
                  <a:outerShdw blurRad="38100" dist="38100" dir="2700000" algn="tl">
                    <a:srgbClr val="000000"/>
                  </a:outerShdw>
                </a:effectLst>
                <a:uLnTx/>
                <a:uFillTx/>
                <a:latin typeface="Tahoma"/>
              </a:rPr>
              <a:t>smith.lyle@usa.net</a:t>
            </a:r>
          </a:p>
        </p:txBody>
      </p:sp>
      <p:sp>
        <p:nvSpPr>
          <p:cNvPr id="2" name="Footer Placeholder 1">
            <a:extLst>
              <a:ext uri="{FF2B5EF4-FFF2-40B4-BE49-F238E27FC236}">
                <a16:creationId xmlns:a16="http://schemas.microsoft.com/office/drawing/2014/main" id="{23A28A78-1864-42FA-BD34-ADDFC0E46107}"/>
              </a:ext>
            </a:extLst>
          </p:cNvPr>
          <p:cNvSpPr>
            <a:spLocks noGrp="1"/>
          </p:cNvSpPr>
          <p:nvPr>
            <p:ph type="ftr" sz="quarter" idx="11"/>
          </p:nvPr>
        </p:nvSpPr>
        <p:spPr/>
        <p:txBody>
          <a:bodyPr/>
          <a:lstStyle/>
          <a:p>
            <a:r>
              <a:rPr lang="en-US"/>
              <a:t> © Lyle and Sherrie Smith 2022  </a:t>
            </a:r>
            <a:endParaRPr lang="en-US" dirty="0"/>
          </a:p>
        </p:txBody>
      </p:sp>
    </p:spTree>
    <p:extLst>
      <p:ext uri="{BB962C8B-B14F-4D97-AF65-F5344CB8AC3E}">
        <p14:creationId xmlns:p14="http://schemas.microsoft.com/office/powerpoint/2010/main" val="2034702825"/>
      </p:ext>
    </p:extLst>
  </p:cSld>
  <p:clrMapOvr>
    <a:masterClrMapping/>
  </p:clrMapOvr>
</p:sld>
</file>

<file path=ppt/theme/_rels/theme4.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Default Design">
  <a:themeElements>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4.xml><?xml version="1.0" encoding="utf-8"?>
<a:theme xmlns:a="http://schemas.openxmlformats.org/drawingml/2006/main" name="Apex">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Textured</Template>
  <TotalTime>4354</TotalTime>
  <Words>4837</Words>
  <Application>Microsoft Office PowerPoint</Application>
  <PresentationFormat>On-screen Show (4:3)</PresentationFormat>
  <Paragraphs>411</Paragraphs>
  <Slides>98</Slides>
  <Notes>52</Notes>
  <HiddenSlides>0</HiddenSlides>
  <MMClips>1</MMClips>
  <ScaleCrop>false</ScaleCrop>
  <HeadingPairs>
    <vt:vector size="8" baseType="variant">
      <vt:variant>
        <vt:lpstr>Fonts Used</vt:lpstr>
      </vt:variant>
      <vt:variant>
        <vt:i4>8</vt:i4>
      </vt:variant>
      <vt:variant>
        <vt:lpstr>Theme</vt:lpstr>
      </vt:variant>
      <vt:variant>
        <vt:i4>4</vt:i4>
      </vt:variant>
      <vt:variant>
        <vt:lpstr>Embedded OLE Servers</vt:lpstr>
      </vt:variant>
      <vt:variant>
        <vt:i4>1</vt:i4>
      </vt:variant>
      <vt:variant>
        <vt:lpstr>Slide Titles</vt:lpstr>
      </vt:variant>
      <vt:variant>
        <vt:i4>98</vt:i4>
      </vt:variant>
    </vt:vector>
  </HeadingPairs>
  <TitlesOfParts>
    <vt:vector size="111" baseType="lpstr">
      <vt:lpstr>Arial</vt:lpstr>
      <vt:lpstr>Calibri</vt:lpstr>
      <vt:lpstr>Calibri Light</vt:lpstr>
      <vt:lpstr>Tahoma</vt:lpstr>
      <vt:lpstr>Verdana</vt:lpstr>
      <vt:lpstr>Wingdings</vt:lpstr>
      <vt:lpstr>Wingdings 2</vt:lpstr>
      <vt:lpstr>Wingdings 3</vt:lpstr>
      <vt:lpstr>Textured</vt:lpstr>
      <vt:lpstr>2_Default Design</vt:lpstr>
      <vt:lpstr>Retrospect</vt:lpstr>
      <vt:lpstr>Apex</vt:lpstr>
      <vt:lpstr>Photo Editor Photo</vt:lpstr>
      <vt:lpstr>PowerPoint Presentation</vt:lpstr>
      <vt:lpstr>Jesus Said: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First, we will review some of the evidence from the conquest documents through the 19th century.  Second, we will present considerable information about the hero god Quetzalcoatl/Kulkulkan.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Temple of the Bearded God Chichen Itza</vt:lpstr>
      <vt:lpstr>PowerPoint Presentation</vt:lpstr>
      <vt:lpstr>PowerPoint Presentation</vt:lpstr>
      <vt:lpstr>PowerPoint Presentation</vt:lpstr>
      <vt:lpstr>Teotihuacan, Quetzalcoatl Pyramid</vt:lpstr>
      <vt:lpstr>Teotihuacan, Quetzalcoatl Pyramid</vt:lpstr>
      <vt:lpstr>Teotihuacan, Quetzalcoatl Pyramid</vt:lpstr>
      <vt:lpstr>PowerPoint Presentation</vt:lpstr>
      <vt:lpstr>PowerPoint Presentation</vt:lpstr>
      <vt:lpstr>Quetzalcoatl (Nahuatl) Kukulcan (Maya)</vt:lpstr>
      <vt:lpstr>Quetzalcoatl (Nahuatl) Kukulcan (Maya)</vt:lpstr>
      <vt:lpstr>Quetzalcoatl (Nahuatl) Kukulcan (Maya)</vt:lpstr>
      <vt:lpstr>Quetzalcoatl (Nahuatl) Kukulcan (Maya)</vt:lpstr>
      <vt:lpstr>Quetzalcoatl (Nahuatl) Kukulcan (Maya)</vt:lpstr>
      <vt:lpstr>Quetzalcoatl (Nahuatl) Kukulcan (Maya)</vt:lpstr>
      <vt:lpstr>PowerPoint Presentation</vt:lpstr>
      <vt:lpstr>Quetzalcoatl (Nahuatl) Kukulcan (Maya)</vt:lpstr>
      <vt:lpstr>PowerPoint Presentation</vt:lpstr>
      <vt:lpstr>PowerPoint Presentation</vt:lpstr>
      <vt:lpstr>PowerPoint Presentation</vt:lpstr>
      <vt:lpstr>PowerPoint Presentation</vt:lpstr>
      <vt:lpstr>PowerPoint Presentation</vt:lpstr>
      <vt:lpstr>PowerPoint Presentation</vt:lpstr>
      <vt:lpstr>Quetzalcoatl Symbolism</vt:lpstr>
      <vt:lpstr>Physical Description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Palenque – Cross Group of Temples, Sacred Space</vt:lpstr>
      <vt:lpstr>PowerPoint Presentation</vt:lpstr>
      <vt:lpstr> God GI -- Temple of the Cross Blue Band represents Heaven</vt:lpstr>
      <vt:lpstr>God G2 – Temple of the Foliated Cross </vt:lpstr>
      <vt:lpstr>God GII - Temple of the Foliated Cross   Blue Area Represents Sea</vt:lpstr>
      <vt:lpstr>God GIII Temple of the Sun, represents earth</vt:lpstr>
      <vt:lpstr>God GIII - Temple of the Sun   Green Band Represents Earth</vt:lpstr>
      <vt:lpstr>PowerPoint Presentation</vt:lpstr>
      <vt:lpstr>PowerPoint Presentation</vt:lpstr>
      <vt:lpstr>Therefore, a closer look at new evidence about God GI is important. The evidence comes from the Temple of the Cross and Temple XIX at Palenque.</vt:lpstr>
      <vt:lpstr>PowerPoint Presentation</vt:lpstr>
      <vt:lpstr>God GI Throughout Maya Area</vt:lpstr>
      <vt:lpstr>God GI and Quetzalcoatl</vt:lpstr>
      <vt:lpstr>God GI and Quetzalcoatl</vt:lpstr>
      <vt:lpstr>PowerPoint Presentation</vt:lpstr>
      <vt:lpstr>God GI</vt:lpstr>
      <vt:lpstr>PowerPoint Presentation</vt:lpstr>
      <vt:lpstr>God GI</vt:lpstr>
      <vt:lpstr>God GI - Co-creator</vt:lpstr>
      <vt:lpstr>God GI Resurrection</vt:lpstr>
      <vt:lpstr>PowerPoint Presentation</vt:lpstr>
      <vt:lpstr>God GI - Descends</vt:lpstr>
      <vt:lpstr>PowerPoint Presentation</vt:lpstr>
      <vt:lpstr>God GI - Sacrifice</vt:lpstr>
      <vt:lpstr>Palenque’s Temple XIX Bench</vt:lpstr>
      <vt:lpstr>PowerPoint Presentation</vt:lpstr>
      <vt:lpstr>PowerPoint Presentation</vt:lpstr>
      <vt:lpstr>PowerPoint Presentation</vt:lpstr>
      <vt:lpstr>Jesus Said:</vt:lpstr>
      <vt:lpstr>PowerPoint Presentation</vt:lpstr>
      <vt:lpstr>PowerPoint Presentation</vt:lpstr>
      <vt:lpstr>PowerPoint Presentation</vt:lpstr>
      <vt:lpstr>PowerPoint Presentation</vt:lpstr>
      <vt:lpstr>The everlasting gospel is taught in  The Book of Mormon,   the Inspired Version of the Bible and the Doctrine and Covenants  They witness of  Jesus Christ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Lyle and Sherrie Smith</dc:creator>
  <cp:lastModifiedBy>Lyle Smith</cp:lastModifiedBy>
  <cp:revision>261</cp:revision>
  <cp:lastPrinted>2020-03-15T01:32:24Z</cp:lastPrinted>
  <dcterms:created xsi:type="dcterms:W3CDTF">2006-09-03T23:44:02Z</dcterms:created>
  <dcterms:modified xsi:type="dcterms:W3CDTF">2023-02-20T20:53:08Z</dcterms:modified>
</cp:coreProperties>
</file>